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35"/>
  </p:notesMasterIdLst>
  <p:sldIdLst>
    <p:sldId id="256" r:id="rId2"/>
    <p:sldId id="290" r:id="rId3"/>
    <p:sldId id="291" r:id="rId4"/>
    <p:sldId id="257" r:id="rId5"/>
    <p:sldId id="258" r:id="rId6"/>
    <p:sldId id="259" r:id="rId7"/>
    <p:sldId id="264" r:id="rId8"/>
    <p:sldId id="262" r:id="rId9"/>
    <p:sldId id="260" r:id="rId10"/>
    <p:sldId id="265" r:id="rId11"/>
    <p:sldId id="268" r:id="rId12"/>
    <p:sldId id="267" r:id="rId13"/>
    <p:sldId id="266" r:id="rId14"/>
    <p:sldId id="269" r:id="rId15"/>
    <p:sldId id="272" r:id="rId16"/>
    <p:sldId id="271" r:id="rId17"/>
    <p:sldId id="270" r:id="rId18"/>
    <p:sldId id="273" r:id="rId19"/>
    <p:sldId id="276" r:id="rId20"/>
    <p:sldId id="275" r:id="rId21"/>
    <p:sldId id="274" r:id="rId22"/>
    <p:sldId id="277" r:id="rId23"/>
    <p:sldId id="281" r:id="rId24"/>
    <p:sldId id="280" r:id="rId25"/>
    <p:sldId id="279" r:id="rId26"/>
    <p:sldId id="282" r:id="rId27"/>
    <p:sldId id="285" r:id="rId28"/>
    <p:sldId id="284" r:id="rId29"/>
    <p:sldId id="283" r:id="rId30"/>
    <p:sldId id="286" r:id="rId31"/>
    <p:sldId id="289" r:id="rId32"/>
    <p:sldId id="288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1F5F7C-8EA2-4BC1-BAA4-8E4C6112076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0CBB727-9520-4493-A708-B6E60A7F08A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Outstanding Freshman Exhibit</a:t>
          </a:r>
          <a:endParaRPr lang="en-US" dirty="0"/>
        </a:p>
      </dgm:t>
    </dgm:pt>
    <dgm:pt modelId="{AB0A48FC-272D-4034-A140-ACD80DF3328F}" type="parTrans" cxnId="{5D841E60-5C6B-4623-9AB0-AE7E05471915}">
      <dgm:prSet/>
      <dgm:spPr/>
      <dgm:t>
        <a:bodyPr/>
        <a:lstStyle/>
        <a:p>
          <a:endParaRPr lang="en-US"/>
        </a:p>
      </dgm:t>
    </dgm:pt>
    <dgm:pt modelId="{A9A24C82-172A-449E-8053-6D99F2D5F408}" type="sibTrans" cxnId="{5D841E60-5C6B-4623-9AB0-AE7E05471915}">
      <dgm:prSet/>
      <dgm:spPr/>
      <dgm:t>
        <a:bodyPr/>
        <a:lstStyle/>
        <a:p>
          <a:endParaRPr lang="en-US"/>
        </a:p>
      </dgm:t>
    </dgm:pt>
    <dgm:pt modelId="{49700012-A087-4FEB-935F-B3FDE5A86A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Power of Us (Theme Award)</a:t>
          </a:r>
          <a:endParaRPr lang="en-US"/>
        </a:p>
      </dgm:t>
    </dgm:pt>
    <dgm:pt modelId="{A5C62281-ED0E-4AB2-9AB2-040463D98662}" type="parTrans" cxnId="{A876FED1-4960-4F46-B2FC-05C867A07EE6}">
      <dgm:prSet/>
      <dgm:spPr/>
      <dgm:t>
        <a:bodyPr/>
        <a:lstStyle/>
        <a:p>
          <a:endParaRPr lang="en-US"/>
        </a:p>
      </dgm:t>
    </dgm:pt>
    <dgm:pt modelId="{E51145B3-4A17-403C-8AE7-1E4655FE54FC}" type="sibTrans" cxnId="{A876FED1-4960-4F46-B2FC-05C867A07EE6}">
      <dgm:prSet/>
      <dgm:spPr/>
      <dgm:t>
        <a:bodyPr/>
        <a:lstStyle/>
        <a:p>
          <a:endParaRPr lang="en-US"/>
        </a:p>
      </dgm:t>
    </dgm:pt>
    <dgm:pt modelId="{F5EB6F97-780F-4767-BC63-6E18C039571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Outstanding RSO Exhibit</a:t>
          </a:r>
          <a:endParaRPr lang="en-US"/>
        </a:p>
      </dgm:t>
    </dgm:pt>
    <dgm:pt modelId="{6203AEBA-C61A-4195-8116-B3B8D1D2040B}" type="parTrans" cxnId="{DE58A839-873E-450A-B468-82439C1C8F98}">
      <dgm:prSet/>
      <dgm:spPr/>
      <dgm:t>
        <a:bodyPr/>
        <a:lstStyle/>
        <a:p>
          <a:endParaRPr lang="en-US"/>
        </a:p>
      </dgm:t>
    </dgm:pt>
    <dgm:pt modelId="{7718F3D1-8491-4691-87D6-354E7E4A8465}" type="sibTrans" cxnId="{DE58A839-873E-450A-B468-82439C1C8F98}">
      <dgm:prSet/>
      <dgm:spPr/>
      <dgm:t>
        <a:bodyPr/>
        <a:lstStyle/>
        <a:p>
          <a:endParaRPr lang="en-US"/>
        </a:p>
      </dgm:t>
    </dgm:pt>
    <dgm:pt modelId="{CBF7279F-8DB4-444E-A06A-AFE351471A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Most Engaging</a:t>
          </a:r>
          <a:endParaRPr lang="en-US"/>
        </a:p>
      </dgm:t>
    </dgm:pt>
    <dgm:pt modelId="{70FF409A-4DBC-4092-BC0E-ADD3359A963A}" type="parTrans" cxnId="{4DCA1FCA-4AA2-42E4-A94F-DA8C2AB2D0F5}">
      <dgm:prSet/>
      <dgm:spPr/>
      <dgm:t>
        <a:bodyPr/>
        <a:lstStyle/>
        <a:p>
          <a:endParaRPr lang="en-US"/>
        </a:p>
      </dgm:t>
    </dgm:pt>
    <dgm:pt modelId="{22B86D68-7F58-444E-853D-A69F1B811CDC}" type="sibTrans" cxnId="{4DCA1FCA-4AA2-42E4-A94F-DA8C2AB2D0F5}">
      <dgm:prSet/>
      <dgm:spPr/>
      <dgm:t>
        <a:bodyPr/>
        <a:lstStyle/>
        <a:p>
          <a:endParaRPr lang="en-US"/>
        </a:p>
      </dgm:t>
    </dgm:pt>
    <dgm:pt modelId="{8821A0C0-7134-4717-8105-1C87F8194C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The Spirit of Innovation</a:t>
          </a:r>
          <a:endParaRPr lang="en-US"/>
        </a:p>
      </dgm:t>
    </dgm:pt>
    <dgm:pt modelId="{34679FAF-1D08-4BF5-8D88-1D5054E53D85}" type="parTrans" cxnId="{81D086B2-88D6-4E98-9339-75F895113F23}">
      <dgm:prSet/>
      <dgm:spPr/>
      <dgm:t>
        <a:bodyPr/>
        <a:lstStyle/>
        <a:p>
          <a:endParaRPr lang="en-US"/>
        </a:p>
      </dgm:t>
    </dgm:pt>
    <dgm:pt modelId="{44D68397-C17B-4CB0-B32E-82D9E9CC5F3A}" type="sibTrans" cxnId="{81D086B2-88D6-4E98-9339-75F895113F23}">
      <dgm:prSet/>
      <dgm:spPr/>
      <dgm:t>
        <a:bodyPr/>
        <a:lstStyle/>
        <a:p>
          <a:endParaRPr lang="en-US"/>
        </a:p>
      </dgm:t>
    </dgm:pt>
    <dgm:pt modelId="{9D54CD60-1177-40BD-90C9-1B2DDAF21B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Outstanding Tech Exhibit</a:t>
          </a:r>
          <a:endParaRPr lang="en-US"/>
        </a:p>
      </dgm:t>
    </dgm:pt>
    <dgm:pt modelId="{0215E2DC-1958-461A-935A-0F250F0910E4}" type="parTrans" cxnId="{9E8D66CD-4861-4C41-937E-11C8B9BBA60B}">
      <dgm:prSet/>
      <dgm:spPr/>
      <dgm:t>
        <a:bodyPr/>
        <a:lstStyle/>
        <a:p>
          <a:endParaRPr lang="en-US"/>
        </a:p>
      </dgm:t>
    </dgm:pt>
    <dgm:pt modelId="{B3F95CCF-2F84-4A95-A91D-1DB6020F4ED7}" type="sibTrans" cxnId="{9E8D66CD-4861-4C41-937E-11C8B9BBA60B}">
      <dgm:prSet/>
      <dgm:spPr/>
      <dgm:t>
        <a:bodyPr/>
        <a:lstStyle/>
        <a:p>
          <a:endParaRPr lang="en-US"/>
        </a:p>
      </dgm:t>
    </dgm:pt>
    <dgm:pt modelId="{784A23A5-5AD2-454E-874C-104511C928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Outstanding Undergraduate Research</a:t>
          </a:r>
          <a:endParaRPr lang="en-US" dirty="0"/>
        </a:p>
      </dgm:t>
    </dgm:pt>
    <dgm:pt modelId="{84DC4442-2E23-4754-8B29-EA9EC8269EBE}" type="sibTrans" cxnId="{850B1FF0-A960-4B70-8DD6-66DE6AFA3B70}">
      <dgm:prSet/>
      <dgm:spPr/>
      <dgm:t>
        <a:bodyPr/>
        <a:lstStyle/>
        <a:p>
          <a:endParaRPr lang="en-US"/>
        </a:p>
      </dgm:t>
    </dgm:pt>
    <dgm:pt modelId="{459D9B22-A1E8-4DC8-8B46-EB8BF359FBA8}" type="parTrans" cxnId="{850B1FF0-A960-4B70-8DD6-66DE6AFA3B70}">
      <dgm:prSet/>
      <dgm:spPr/>
      <dgm:t>
        <a:bodyPr/>
        <a:lstStyle/>
        <a:p>
          <a:endParaRPr lang="en-US"/>
        </a:p>
      </dgm:t>
    </dgm:pt>
    <dgm:pt modelId="{72590D6D-AF5F-4962-85F6-E5C5BF905AA1}" type="pres">
      <dgm:prSet presAssocID="{BA1F5F7C-8EA2-4BC1-BAA4-8E4C61120768}" presName="root" presStyleCnt="0">
        <dgm:presLayoutVars>
          <dgm:dir/>
          <dgm:resizeHandles val="exact"/>
        </dgm:presLayoutVars>
      </dgm:prSet>
      <dgm:spPr/>
    </dgm:pt>
    <dgm:pt modelId="{968E1DDA-9E49-4469-A1ED-6578750DC6AC}" type="pres">
      <dgm:prSet presAssocID="{784A23A5-5AD2-454E-874C-104511C928C6}" presName="compNode" presStyleCnt="0"/>
      <dgm:spPr/>
    </dgm:pt>
    <dgm:pt modelId="{8990CDA5-C148-43F7-90C4-BA050489B8CA}" type="pres">
      <dgm:prSet presAssocID="{784A23A5-5AD2-454E-874C-104511C928C6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3290B369-FD4C-45E7-89B5-C377FEB8A218}" type="pres">
      <dgm:prSet presAssocID="{784A23A5-5AD2-454E-874C-104511C928C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282CF2E-6868-4472-8661-6EBC9DA48B26}" type="pres">
      <dgm:prSet presAssocID="{784A23A5-5AD2-454E-874C-104511C928C6}" presName="spaceRect" presStyleCnt="0"/>
      <dgm:spPr/>
    </dgm:pt>
    <dgm:pt modelId="{98EFEB88-8368-452D-8446-F4F82D5686EE}" type="pres">
      <dgm:prSet presAssocID="{784A23A5-5AD2-454E-874C-104511C928C6}" presName="textRect" presStyleLbl="revTx" presStyleIdx="0" presStyleCnt="7" custScaleX="129302">
        <dgm:presLayoutVars>
          <dgm:chMax val="1"/>
          <dgm:chPref val="1"/>
        </dgm:presLayoutVars>
      </dgm:prSet>
      <dgm:spPr/>
    </dgm:pt>
    <dgm:pt modelId="{4B7949D2-29DB-4810-8EEA-64DD327BC6F3}" type="pres">
      <dgm:prSet presAssocID="{84DC4442-2E23-4754-8B29-EA9EC8269EBE}" presName="sibTrans" presStyleCnt="0"/>
      <dgm:spPr/>
    </dgm:pt>
    <dgm:pt modelId="{7F4676D7-419F-4655-AD85-A9821BCF5B2E}" type="pres">
      <dgm:prSet presAssocID="{60CBB727-9520-4493-A708-B6E60A7F08A4}" presName="compNode" presStyleCnt="0"/>
      <dgm:spPr/>
    </dgm:pt>
    <dgm:pt modelId="{D1A9E2E8-C34F-44C8-AED7-DAE31C32FC10}" type="pres">
      <dgm:prSet presAssocID="{60CBB727-9520-4493-A708-B6E60A7F08A4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93E1A0E9-25DD-4FFB-AE20-F2B57514D7AD}" type="pres">
      <dgm:prSet presAssocID="{60CBB727-9520-4493-A708-B6E60A7F08A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F73B1398-CF3E-4425-A9A6-D4145549EEF1}" type="pres">
      <dgm:prSet presAssocID="{60CBB727-9520-4493-A708-B6E60A7F08A4}" presName="spaceRect" presStyleCnt="0"/>
      <dgm:spPr/>
    </dgm:pt>
    <dgm:pt modelId="{9B4A008F-B7BB-4ED5-8A4A-EF9E6029C44D}" type="pres">
      <dgm:prSet presAssocID="{60CBB727-9520-4493-A708-B6E60A7F08A4}" presName="textRect" presStyleLbl="revTx" presStyleIdx="1" presStyleCnt="7">
        <dgm:presLayoutVars>
          <dgm:chMax val="1"/>
          <dgm:chPref val="1"/>
        </dgm:presLayoutVars>
      </dgm:prSet>
      <dgm:spPr/>
    </dgm:pt>
    <dgm:pt modelId="{0EEFB832-DE44-49BF-8D2F-F3320CD3DFF6}" type="pres">
      <dgm:prSet presAssocID="{A9A24C82-172A-449E-8053-6D99F2D5F408}" presName="sibTrans" presStyleCnt="0"/>
      <dgm:spPr/>
    </dgm:pt>
    <dgm:pt modelId="{53F393B9-5D78-4BF9-B6AC-7BDFA83C7643}" type="pres">
      <dgm:prSet presAssocID="{49700012-A087-4FEB-935F-B3FDE5A86AA9}" presName="compNode" presStyleCnt="0"/>
      <dgm:spPr/>
    </dgm:pt>
    <dgm:pt modelId="{407E0219-B0B3-4EE9-A622-60A5A3B1A924}" type="pres">
      <dgm:prSet presAssocID="{49700012-A087-4FEB-935F-B3FDE5A86AA9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8B8D0AEE-33A6-4708-98F9-C02029EF950A}" type="pres">
      <dgm:prSet presAssocID="{49700012-A087-4FEB-935F-B3FDE5A86AA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259F25D5-3D79-4D98-AFD4-C5F70EDE97F0}" type="pres">
      <dgm:prSet presAssocID="{49700012-A087-4FEB-935F-B3FDE5A86AA9}" presName="spaceRect" presStyleCnt="0"/>
      <dgm:spPr/>
    </dgm:pt>
    <dgm:pt modelId="{E2F76515-AC15-4803-BDD0-46FC2264388B}" type="pres">
      <dgm:prSet presAssocID="{49700012-A087-4FEB-935F-B3FDE5A86AA9}" presName="textRect" presStyleLbl="revTx" presStyleIdx="2" presStyleCnt="7">
        <dgm:presLayoutVars>
          <dgm:chMax val="1"/>
          <dgm:chPref val="1"/>
        </dgm:presLayoutVars>
      </dgm:prSet>
      <dgm:spPr/>
    </dgm:pt>
    <dgm:pt modelId="{5A6BFD41-F68D-4ACC-AF39-B77C695ADA0A}" type="pres">
      <dgm:prSet presAssocID="{E51145B3-4A17-403C-8AE7-1E4655FE54FC}" presName="sibTrans" presStyleCnt="0"/>
      <dgm:spPr/>
    </dgm:pt>
    <dgm:pt modelId="{2131E1ED-BE1C-4866-B138-B96B588F07A9}" type="pres">
      <dgm:prSet presAssocID="{F5EB6F97-780F-4767-BC63-6E18C039571B}" presName="compNode" presStyleCnt="0"/>
      <dgm:spPr/>
    </dgm:pt>
    <dgm:pt modelId="{9ABCE3B5-BEF7-4E76-82D6-74FBF674E393}" type="pres">
      <dgm:prSet presAssocID="{F5EB6F97-780F-4767-BC63-6E18C039571B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03B8387-AD93-4E1E-9656-FC1FA5E6C5CB}" type="pres">
      <dgm:prSet presAssocID="{F5EB6F97-780F-4767-BC63-6E18C039571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CB8E58-3EC0-465A-A6B1-9D98CB6EF845}" type="pres">
      <dgm:prSet presAssocID="{F5EB6F97-780F-4767-BC63-6E18C039571B}" presName="spaceRect" presStyleCnt="0"/>
      <dgm:spPr/>
    </dgm:pt>
    <dgm:pt modelId="{ACB09011-B749-48D4-8E95-C4B378B17089}" type="pres">
      <dgm:prSet presAssocID="{F5EB6F97-780F-4767-BC63-6E18C039571B}" presName="textRect" presStyleLbl="revTx" presStyleIdx="3" presStyleCnt="7">
        <dgm:presLayoutVars>
          <dgm:chMax val="1"/>
          <dgm:chPref val="1"/>
        </dgm:presLayoutVars>
      </dgm:prSet>
      <dgm:spPr/>
    </dgm:pt>
    <dgm:pt modelId="{8157CE97-7BAF-4FFC-A01C-053668C077FA}" type="pres">
      <dgm:prSet presAssocID="{7718F3D1-8491-4691-87D6-354E7E4A8465}" presName="sibTrans" presStyleCnt="0"/>
      <dgm:spPr/>
    </dgm:pt>
    <dgm:pt modelId="{76F554A1-0BFC-41C8-856D-0D4152E423E7}" type="pres">
      <dgm:prSet presAssocID="{CBF7279F-8DB4-444E-A06A-AFE351471AA8}" presName="compNode" presStyleCnt="0"/>
      <dgm:spPr/>
    </dgm:pt>
    <dgm:pt modelId="{6A9EC2DC-ACA4-4BA4-9837-5CCBB5AE3683}" type="pres">
      <dgm:prSet presAssocID="{CBF7279F-8DB4-444E-A06A-AFE351471AA8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1CC9B81-C4AA-44E4-8AB0-BB324B855157}" type="pres">
      <dgm:prSet presAssocID="{CBF7279F-8DB4-444E-A06A-AFE351471AA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56FDDA5-EC7A-4A3D-ABEB-1E9590649725}" type="pres">
      <dgm:prSet presAssocID="{CBF7279F-8DB4-444E-A06A-AFE351471AA8}" presName="spaceRect" presStyleCnt="0"/>
      <dgm:spPr/>
    </dgm:pt>
    <dgm:pt modelId="{2AECD147-1F4C-4060-82DA-4C81F3021D94}" type="pres">
      <dgm:prSet presAssocID="{CBF7279F-8DB4-444E-A06A-AFE351471AA8}" presName="textRect" presStyleLbl="revTx" presStyleIdx="4" presStyleCnt="7">
        <dgm:presLayoutVars>
          <dgm:chMax val="1"/>
          <dgm:chPref val="1"/>
        </dgm:presLayoutVars>
      </dgm:prSet>
      <dgm:spPr/>
    </dgm:pt>
    <dgm:pt modelId="{D933CB39-7C59-4987-AC83-2D0FD11A1A17}" type="pres">
      <dgm:prSet presAssocID="{22B86D68-7F58-444E-853D-A69F1B811CDC}" presName="sibTrans" presStyleCnt="0"/>
      <dgm:spPr/>
    </dgm:pt>
    <dgm:pt modelId="{D0635B07-A155-4851-844B-ABBA796ED14B}" type="pres">
      <dgm:prSet presAssocID="{8821A0C0-7134-4717-8105-1C87F8194C7F}" presName="compNode" presStyleCnt="0"/>
      <dgm:spPr/>
    </dgm:pt>
    <dgm:pt modelId="{FD34D4C5-B811-4AC4-B569-17F5DADCF57B}" type="pres">
      <dgm:prSet presAssocID="{8821A0C0-7134-4717-8105-1C87F8194C7F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10D8E29-64B2-49CE-81D4-41D914D1C8D3}" type="pres">
      <dgm:prSet presAssocID="{8821A0C0-7134-4717-8105-1C87F8194C7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895BC32-7C28-4C7E-B0EE-E12DDC9B78D9}" type="pres">
      <dgm:prSet presAssocID="{8821A0C0-7134-4717-8105-1C87F8194C7F}" presName="spaceRect" presStyleCnt="0"/>
      <dgm:spPr/>
    </dgm:pt>
    <dgm:pt modelId="{738E0862-F867-42C4-8C39-F53FAE289EE8}" type="pres">
      <dgm:prSet presAssocID="{8821A0C0-7134-4717-8105-1C87F8194C7F}" presName="textRect" presStyleLbl="revTx" presStyleIdx="5" presStyleCnt="7">
        <dgm:presLayoutVars>
          <dgm:chMax val="1"/>
          <dgm:chPref val="1"/>
        </dgm:presLayoutVars>
      </dgm:prSet>
      <dgm:spPr/>
    </dgm:pt>
    <dgm:pt modelId="{55F0E4F8-1B1A-4717-978F-4BD3A1E0805A}" type="pres">
      <dgm:prSet presAssocID="{44D68397-C17B-4CB0-B32E-82D9E9CC5F3A}" presName="sibTrans" presStyleCnt="0"/>
      <dgm:spPr/>
    </dgm:pt>
    <dgm:pt modelId="{90297994-61E7-48E6-9C6D-B9A8BE2E0E57}" type="pres">
      <dgm:prSet presAssocID="{9D54CD60-1177-40BD-90C9-1B2DDAF21BF0}" presName="compNode" presStyleCnt="0"/>
      <dgm:spPr/>
    </dgm:pt>
    <dgm:pt modelId="{75171312-900A-4AD0-99FC-38441660321F}" type="pres">
      <dgm:prSet presAssocID="{9D54CD60-1177-40BD-90C9-1B2DDAF21BF0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8E2E3275-0E0B-4219-B019-289B74689867}" type="pres">
      <dgm:prSet presAssocID="{9D54CD60-1177-40BD-90C9-1B2DDAF21BF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DD6CDE4-AA4E-40CD-818B-607AACE8EBFE}" type="pres">
      <dgm:prSet presAssocID="{9D54CD60-1177-40BD-90C9-1B2DDAF21BF0}" presName="spaceRect" presStyleCnt="0"/>
      <dgm:spPr/>
    </dgm:pt>
    <dgm:pt modelId="{B32109DD-A625-432D-BE8F-9E64E18A0D92}" type="pres">
      <dgm:prSet presAssocID="{9D54CD60-1177-40BD-90C9-1B2DDAF21BF0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C2BE8606-C69B-464F-872C-FBDE02080505}" type="presOf" srcId="{60CBB727-9520-4493-A708-B6E60A7F08A4}" destId="{9B4A008F-B7BB-4ED5-8A4A-EF9E6029C44D}" srcOrd="0" destOrd="0" presId="urn:microsoft.com/office/officeart/2018/5/layout/IconLeafLabelList"/>
    <dgm:cxn modelId="{9832A60E-1476-354F-B4FE-496E1A4B9612}" type="presOf" srcId="{49700012-A087-4FEB-935F-B3FDE5A86AA9}" destId="{E2F76515-AC15-4803-BDD0-46FC2264388B}" srcOrd="0" destOrd="0" presId="urn:microsoft.com/office/officeart/2018/5/layout/IconLeafLabelList"/>
    <dgm:cxn modelId="{A63D4612-8687-344F-88BD-13A1ECCA6D3A}" type="presOf" srcId="{F5EB6F97-780F-4767-BC63-6E18C039571B}" destId="{ACB09011-B749-48D4-8E95-C4B378B17089}" srcOrd="0" destOrd="0" presId="urn:microsoft.com/office/officeart/2018/5/layout/IconLeafLabelList"/>
    <dgm:cxn modelId="{DE58A839-873E-450A-B468-82439C1C8F98}" srcId="{BA1F5F7C-8EA2-4BC1-BAA4-8E4C61120768}" destId="{F5EB6F97-780F-4767-BC63-6E18C039571B}" srcOrd="3" destOrd="0" parTransId="{6203AEBA-C61A-4195-8116-B3B8D1D2040B}" sibTransId="{7718F3D1-8491-4691-87D6-354E7E4A8465}"/>
    <dgm:cxn modelId="{5D841E60-5C6B-4623-9AB0-AE7E05471915}" srcId="{BA1F5F7C-8EA2-4BC1-BAA4-8E4C61120768}" destId="{60CBB727-9520-4493-A708-B6E60A7F08A4}" srcOrd="1" destOrd="0" parTransId="{AB0A48FC-272D-4034-A140-ACD80DF3328F}" sibTransId="{A9A24C82-172A-449E-8053-6D99F2D5F408}"/>
    <dgm:cxn modelId="{0B5E1B7C-3B4D-5E45-9B34-BF13BECA7E58}" type="presOf" srcId="{784A23A5-5AD2-454E-874C-104511C928C6}" destId="{98EFEB88-8368-452D-8446-F4F82D5686EE}" srcOrd="0" destOrd="0" presId="urn:microsoft.com/office/officeart/2018/5/layout/IconLeafLabelList"/>
    <dgm:cxn modelId="{C6CF3F83-BD62-5C40-A7A4-82DFE84F9803}" type="presOf" srcId="{9D54CD60-1177-40BD-90C9-1B2DDAF21BF0}" destId="{B32109DD-A625-432D-BE8F-9E64E18A0D92}" srcOrd="0" destOrd="0" presId="urn:microsoft.com/office/officeart/2018/5/layout/IconLeafLabelList"/>
    <dgm:cxn modelId="{0E08C584-4C8D-6646-A6EE-7AD0CA182F9E}" type="presOf" srcId="{8821A0C0-7134-4717-8105-1C87F8194C7F}" destId="{738E0862-F867-42C4-8C39-F53FAE289EE8}" srcOrd="0" destOrd="0" presId="urn:microsoft.com/office/officeart/2018/5/layout/IconLeafLabelList"/>
    <dgm:cxn modelId="{81D086B2-88D6-4E98-9339-75F895113F23}" srcId="{BA1F5F7C-8EA2-4BC1-BAA4-8E4C61120768}" destId="{8821A0C0-7134-4717-8105-1C87F8194C7F}" srcOrd="5" destOrd="0" parTransId="{34679FAF-1D08-4BF5-8D88-1D5054E53D85}" sibTransId="{44D68397-C17B-4CB0-B32E-82D9E9CC5F3A}"/>
    <dgm:cxn modelId="{F542BDB8-52F0-C64B-92FF-150B619273C0}" type="presOf" srcId="{CBF7279F-8DB4-444E-A06A-AFE351471AA8}" destId="{2AECD147-1F4C-4060-82DA-4C81F3021D94}" srcOrd="0" destOrd="0" presId="urn:microsoft.com/office/officeart/2018/5/layout/IconLeafLabelList"/>
    <dgm:cxn modelId="{4DCA1FCA-4AA2-42E4-A94F-DA8C2AB2D0F5}" srcId="{BA1F5F7C-8EA2-4BC1-BAA4-8E4C61120768}" destId="{CBF7279F-8DB4-444E-A06A-AFE351471AA8}" srcOrd="4" destOrd="0" parTransId="{70FF409A-4DBC-4092-BC0E-ADD3359A963A}" sibTransId="{22B86D68-7F58-444E-853D-A69F1B811CDC}"/>
    <dgm:cxn modelId="{9E8D66CD-4861-4C41-937E-11C8B9BBA60B}" srcId="{BA1F5F7C-8EA2-4BC1-BAA4-8E4C61120768}" destId="{9D54CD60-1177-40BD-90C9-1B2DDAF21BF0}" srcOrd="6" destOrd="0" parTransId="{0215E2DC-1958-461A-935A-0F250F0910E4}" sibTransId="{B3F95CCF-2F84-4A95-A91D-1DB6020F4ED7}"/>
    <dgm:cxn modelId="{A876FED1-4960-4F46-B2FC-05C867A07EE6}" srcId="{BA1F5F7C-8EA2-4BC1-BAA4-8E4C61120768}" destId="{49700012-A087-4FEB-935F-B3FDE5A86AA9}" srcOrd="2" destOrd="0" parTransId="{A5C62281-ED0E-4AB2-9AB2-040463D98662}" sibTransId="{E51145B3-4A17-403C-8AE7-1E4655FE54FC}"/>
    <dgm:cxn modelId="{850B1FF0-A960-4B70-8DD6-66DE6AFA3B70}" srcId="{BA1F5F7C-8EA2-4BC1-BAA4-8E4C61120768}" destId="{784A23A5-5AD2-454E-874C-104511C928C6}" srcOrd="0" destOrd="0" parTransId="{459D9B22-A1E8-4DC8-8B46-EB8BF359FBA8}" sibTransId="{84DC4442-2E23-4754-8B29-EA9EC8269EBE}"/>
    <dgm:cxn modelId="{B655E0F6-4D9E-024F-8323-AB1453EAD0A5}" type="presOf" srcId="{BA1F5F7C-8EA2-4BC1-BAA4-8E4C61120768}" destId="{72590D6D-AF5F-4962-85F6-E5C5BF905AA1}" srcOrd="0" destOrd="0" presId="urn:microsoft.com/office/officeart/2018/5/layout/IconLeafLabelList"/>
    <dgm:cxn modelId="{A16DA166-BE02-514E-9031-9095C9E867FD}" type="presParOf" srcId="{72590D6D-AF5F-4962-85F6-E5C5BF905AA1}" destId="{968E1DDA-9E49-4469-A1ED-6578750DC6AC}" srcOrd="0" destOrd="0" presId="urn:microsoft.com/office/officeart/2018/5/layout/IconLeafLabelList"/>
    <dgm:cxn modelId="{D4F02FC0-3FD4-F74C-94FC-6A60249C743C}" type="presParOf" srcId="{968E1DDA-9E49-4469-A1ED-6578750DC6AC}" destId="{8990CDA5-C148-43F7-90C4-BA050489B8CA}" srcOrd="0" destOrd="0" presId="urn:microsoft.com/office/officeart/2018/5/layout/IconLeafLabelList"/>
    <dgm:cxn modelId="{0C144DE2-C9AE-CD49-AA50-389FDF2E26E6}" type="presParOf" srcId="{968E1DDA-9E49-4469-A1ED-6578750DC6AC}" destId="{3290B369-FD4C-45E7-89B5-C377FEB8A218}" srcOrd="1" destOrd="0" presId="urn:microsoft.com/office/officeart/2018/5/layout/IconLeafLabelList"/>
    <dgm:cxn modelId="{4F6EE0AE-1E4E-C44F-8402-594C63939237}" type="presParOf" srcId="{968E1DDA-9E49-4469-A1ED-6578750DC6AC}" destId="{4282CF2E-6868-4472-8661-6EBC9DA48B26}" srcOrd="2" destOrd="0" presId="urn:microsoft.com/office/officeart/2018/5/layout/IconLeafLabelList"/>
    <dgm:cxn modelId="{C585D335-E985-5B4A-B800-8F4C0E2D6A2E}" type="presParOf" srcId="{968E1DDA-9E49-4469-A1ED-6578750DC6AC}" destId="{98EFEB88-8368-452D-8446-F4F82D5686EE}" srcOrd="3" destOrd="0" presId="urn:microsoft.com/office/officeart/2018/5/layout/IconLeafLabelList"/>
    <dgm:cxn modelId="{F88B4916-E878-404B-B681-297957F185D3}" type="presParOf" srcId="{72590D6D-AF5F-4962-85F6-E5C5BF905AA1}" destId="{4B7949D2-29DB-4810-8EEA-64DD327BC6F3}" srcOrd="1" destOrd="0" presId="urn:microsoft.com/office/officeart/2018/5/layout/IconLeafLabelList"/>
    <dgm:cxn modelId="{81E914F8-4628-3A40-823E-8AFCE684204C}" type="presParOf" srcId="{72590D6D-AF5F-4962-85F6-E5C5BF905AA1}" destId="{7F4676D7-419F-4655-AD85-A9821BCF5B2E}" srcOrd="2" destOrd="0" presId="urn:microsoft.com/office/officeart/2018/5/layout/IconLeafLabelList"/>
    <dgm:cxn modelId="{98EFB9B4-F6B0-6C4E-B2C0-689CF8E0AE74}" type="presParOf" srcId="{7F4676D7-419F-4655-AD85-A9821BCF5B2E}" destId="{D1A9E2E8-C34F-44C8-AED7-DAE31C32FC10}" srcOrd="0" destOrd="0" presId="urn:microsoft.com/office/officeart/2018/5/layout/IconLeafLabelList"/>
    <dgm:cxn modelId="{93AA9BE4-49D9-2A4D-AA66-D56F1E14F831}" type="presParOf" srcId="{7F4676D7-419F-4655-AD85-A9821BCF5B2E}" destId="{93E1A0E9-25DD-4FFB-AE20-F2B57514D7AD}" srcOrd="1" destOrd="0" presId="urn:microsoft.com/office/officeart/2018/5/layout/IconLeafLabelList"/>
    <dgm:cxn modelId="{7F96D068-1AFF-884F-B301-66D6560B42D2}" type="presParOf" srcId="{7F4676D7-419F-4655-AD85-A9821BCF5B2E}" destId="{F73B1398-CF3E-4425-A9A6-D4145549EEF1}" srcOrd="2" destOrd="0" presId="urn:microsoft.com/office/officeart/2018/5/layout/IconLeafLabelList"/>
    <dgm:cxn modelId="{7649FDC2-4748-F84D-A231-9E83C55D280F}" type="presParOf" srcId="{7F4676D7-419F-4655-AD85-A9821BCF5B2E}" destId="{9B4A008F-B7BB-4ED5-8A4A-EF9E6029C44D}" srcOrd="3" destOrd="0" presId="urn:microsoft.com/office/officeart/2018/5/layout/IconLeafLabelList"/>
    <dgm:cxn modelId="{90F4648D-3C90-2F4E-82A7-6EE6C719D208}" type="presParOf" srcId="{72590D6D-AF5F-4962-85F6-E5C5BF905AA1}" destId="{0EEFB832-DE44-49BF-8D2F-F3320CD3DFF6}" srcOrd="3" destOrd="0" presId="urn:microsoft.com/office/officeart/2018/5/layout/IconLeafLabelList"/>
    <dgm:cxn modelId="{C744797C-AFA3-334F-80EA-572D30F7C9FE}" type="presParOf" srcId="{72590D6D-AF5F-4962-85F6-E5C5BF905AA1}" destId="{53F393B9-5D78-4BF9-B6AC-7BDFA83C7643}" srcOrd="4" destOrd="0" presId="urn:microsoft.com/office/officeart/2018/5/layout/IconLeafLabelList"/>
    <dgm:cxn modelId="{94A8CCCF-0A0D-4942-B924-31874D36AFC7}" type="presParOf" srcId="{53F393B9-5D78-4BF9-B6AC-7BDFA83C7643}" destId="{407E0219-B0B3-4EE9-A622-60A5A3B1A924}" srcOrd="0" destOrd="0" presId="urn:microsoft.com/office/officeart/2018/5/layout/IconLeafLabelList"/>
    <dgm:cxn modelId="{1CFACBA6-8A5E-8241-8C2D-758AE1F8498F}" type="presParOf" srcId="{53F393B9-5D78-4BF9-B6AC-7BDFA83C7643}" destId="{8B8D0AEE-33A6-4708-98F9-C02029EF950A}" srcOrd="1" destOrd="0" presId="urn:microsoft.com/office/officeart/2018/5/layout/IconLeafLabelList"/>
    <dgm:cxn modelId="{56051226-27C5-2246-B37C-C9025C02E3CF}" type="presParOf" srcId="{53F393B9-5D78-4BF9-B6AC-7BDFA83C7643}" destId="{259F25D5-3D79-4D98-AFD4-C5F70EDE97F0}" srcOrd="2" destOrd="0" presId="urn:microsoft.com/office/officeart/2018/5/layout/IconLeafLabelList"/>
    <dgm:cxn modelId="{B8CB4BDA-65BB-1647-8385-749D4568F65C}" type="presParOf" srcId="{53F393B9-5D78-4BF9-B6AC-7BDFA83C7643}" destId="{E2F76515-AC15-4803-BDD0-46FC2264388B}" srcOrd="3" destOrd="0" presId="urn:microsoft.com/office/officeart/2018/5/layout/IconLeafLabelList"/>
    <dgm:cxn modelId="{D00CD48A-7BA4-6142-90A2-7BF35F760915}" type="presParOf" srcId="{72590D6D-AF5F-4962-85F6-E5C5BF905AA1}" destId="{5A6BFD41-F68D-4ACC-AF39-B77C695ADA0A}" srcOrd="5" destOrd="0" presId="urn:microsoft.com/office/officeart/2018/5/layout/IconLeafLabelList"/>
    <dgm:cxn modelId="{5E2D1FAE-E8E5-0740-A229-230316A1CB77}" type="presParOf" srcId="{72590D6D-AF5F-4962-85F6-E5C5BF905AA1}" destId="{2131E1ED-BE1C-4866-B138-B96B588F07A9}" srcOrd="6" destOrd="0" presId="urn:microsoft.com/office/officeart/2018/5/layout/IconLeafLabelList"/>
    <dgm:cxn modelId="{6EABC793-82EF-D241-8771-75F0540CE707}" type="presParOf" srcId="{2131E1ED-BE1C-4866-B138-B96B588F07A9}" destId="{9ABCE3B5-BEF7-4E76-82D6-74FBF674E393}" srcOrd="0" destOrd="0" presId="urn:microsoft.com/office/officeart/2018/5/layout/IconLeafLabelList"/>
    <dgm:cxn modelId="{0A32BD91-59B7-6649-8201-0CA7C93814E4}" type="presParOf" srcId="{2131E1ED-BE1C-4866-B138-B96B588F07A9}" destId="{503B8387-AD93-4E1E-9656-FC1FA5E6C5CB}" srcOrd="1" destOrd="0" presId="urn:microsoft.com/office/officeart/2018/5/layout/IconLeafLabelList"/>
    <dgm:cxn modelId="{DD87FFA2-7BFB-7544-9ADC-98718C1A18F0}" type="presParOf" srcId="{2131E1ED-BE1C-4866-B138-B96B588F07A9}" destId="{98CB8E58-3EC0-465A-A6B1-9D98CB6EF845}" srcOrd="2" destOrd="0" presId="urn:microsoft.com/office/officeart/2018/5/layout/IconLeafLabelList"/>
    <dgm:cxn modelId="{192A597E-205E-924F-9531-DC3D7EC64551}" type="presParOf" srcId="{2131E1ED-BE1C-4866-B138-B96B588F07A9}" destId="{ACB09011-B749-48D4-8E95-C4B378B17089}" srcOrd="3" destOrd="0" presId="urn:microsoft.com/office/officeart/2018/5/layout/IconLeafLabelList"/>
    <dgm:cxn modelId="{DE3832AF-8A02-2841-B2AF-7FAF5C51E535}" type="presParOf" srcId="{72590D6D-AF5F-4962-85F6-E5C5BF905AA1}" destId="{8157CE97-7BAF-4FFC-A01C-053668C077FA}" srcOrd="7" destOrd="0" presId="urn:microsoft.com/office/officeart/2018/5/layout/IconLeafLabelList"/>
    <dgm:cxn modelId="{1BD90FA4-EB5B-AD4E-B626-EDA47C24949F}" type="presParOf" srcId="{72590D6D-AF5F-4962-85F6-E5C5BF905AA1}" destId="{76F554A1-0BFC-41C8-856D-0D4152E423E7}" srcOrd="8" destOrd="0" presId="urn:microsoft.com/office/officeart/2018/5/layout/IconLeafLabelList"/>
    <dgm:cxn modelId="{7CF538C9-CCFE-834A-8C1E-9CE6DB7DE6CB}" type="presParOf" srcId="{76F554A1-0BFC-41C8-856D-0D4152E423E7}" destId="{6A9EC2DC-ACA4-4BA4-9837-5CCBB5AE3683}" srcOrd="0" destOrd="0" presId="urn:microsoft.com/office/officeart/2018/5/layout/IconLeafLabelList"/>
    <dgm:cxn modelId="{82EF1A52-F065-EB44-B7AF-2CFDAD40B6B8}" type="presParOf" srcId="{76F554A1-0BFC-41C8-856D-0D4152E423E7}" destId="{A1CC9B81-C4AA-44E4-8AB0-BB324B855157}" srcOrd="1" destOrd="0" presId="urn:microsoft.com/office/officeart/2018/5/layout/IconLeafLabelList"/>
    <dgm:cxn modelId="{0CBF89D9-9203-3941-A434-9EECDA0EC2ED}" type="presParOf" srcId="{76F554A1-0BFC-41C8-856D-0D4152E423E7}" destId="{256FDDA5-EC7A-4A3D-ABEB-1E9590649725}" srcOrd="2" destOrd="0" presId="urn:microsoft.com/office/officeart/2018/5/layout/IconLeafLabelList"/>
    <dgm:cxn modelId="{C22702C0-EA04-CF46-828E-E9075936E6B7}" type="presParOf" srcId="{76F554A1-0BFC-41C8-856D-0D4152E423E7}" destId="{2AECD147-1F4C-4060-82DA-4C81F3021D94}" srcOrd="3" destOrd="0" presId="urn:microsoft.com/office/officeart/2018/5/layout/IconLeafLabelList"/>
    <dgm:cxn modelId="{26AA3C3B-8975-9043-B456-837838273CE2}" type="presParOf" srcId="{72590D6D-AF5F-4962-85F6-E5C5BF905AA1}" destId="{D933CB39-7C59-4987-AC83-2D0FD11A1A17}" srcOrd="9" destOrd="0" presId="urn:microsoft.com/office/officeart/2018/5/layout/IconLeafLabelList"/>
    <dgm:cxn modelId="{9EF13749-D14A-9247-990D-29539EA6A603}" type="presParOf" srcId="{72590D6D-AF5F-4962-85F6-E5C5BF905AA1}" destId="{D0635B07-A155-4851-844B-ABBA796ED14B}" srcOrd="10" destOrd="0" presId="urn:microsoft.com/office/officeart/2018/5/layout/IconLeafLabelList"/>
    <dgm:cxn modelId="{6572AAA1-DF39-FC45-A3CC-BDA8B9A80FAC}" type="presParOf" srcId="{D0635B07-A155-4851-844B-ABBA796ED14B}" destId="{FD34D4C5-B811-4AC4-B569-17F5DADCF57B}" srcOrd="0" destOrd="0" presId="urn:microsoft.com/office/officeart/2018/5/layout/IconLeafLabelList"/>
    <dgm:cxn modelId="{D953E7FE-3CF6-9542-9984-613CF1D3077D}" type="presParOf" srcId="{D0635B07-A155-4851-844B-ABBA796ED14B}" destId="{E10D8E29-64B2-49CE-81D4-41D914D1C8D3}" srcOrd="1" destOrd="0" presId="urn:microsoft.com/office/officeart/2018/5/layout/IconLeafLabelList"/>
    <dgm:cxn modelId="{ECB04681-AC8F-8C45-95AC-6CE06A0B6556}" type="presParOf" srcId="{D0635B07-A155-4851-844B-ABBA796ED14B}" destId="{4895BC32-7C28-4C7E-B0EE-E12DDC9B78D9}" srcOrd="2" destOrd="0" presId="urn:microsoft.com/office/officeart/2018/5/layout/IconLeafLabelList"/>
    <dgm:cxn modelId="{E109B568-4937-5E47-8660-63E5C513ED21}" type="presParOf" srcId="{D0635B07-A155-4851-844B-ABBA796ED14B}" destId="{738E0862-F867-42C4-8C39-F53FAE289EE8}" srcOrd="3" destOrd="0" presId="urn:microsoft.com/office/officeart/2018/5/layout/IconLeafLabelList"/>
    <dgm:cxn modelId="{99FAF520-4D84-B742-90C3-960DE6C1C025}" type="presParOf" srcId="{72590D6D-AF5F-4962-85F6-E5C5BF905AA1}" destId="{55F0E4F8-1B1A-4717-978F-4BD3A1E0805A}" srcOrd="11" destOrd="0" presId="urn:microsoft.com/office/officeart/2018/5/layout/IconLeafLabelList"/>
    <dgm:cxn modelId="{C8862D72-FA55-EB4C-B19B-AD4D0B2AFCBE}" type="presParOf" srcId="{72590D6D-AF5F-4962-85F6-E5C5BF905AA1}" destId="{90297994-61E7-48E6-9C6D-B9A8BE2E0E57}" srcOrd="12" destOrd="0" presId="urn:microsoft.com/office/officeart/2018/5/layout/IconLeafLabelList"/>
    <dgm:cxn modelId="{A884F724-C295-3E40-851D-CCFB7D534155}" type="presParOf" srcId="{90297994-61E7-48E6-9C6D-B9A8BE2E0E57}" destId="{75171312-900A-4AD0-99FC-38441660321F}" srcOrd="0" destOrd="0" presId="urn:microsoft.com/office/officeart/2018/5/layout/IconLeafLabelList"/>
    <dgm:cxn modelId="{EE2E4339-DA29-4841-9AF9-25BC56FA6FF0}" type="presParOf" srcId="{90297994-61E7-48E6-9C6D-B9A8BE2E0E57}" destId="{8E2E3275-0E0B-4219-B019-289B74689867}" srcOrd="1" destOrd="0" presId="urn:microsoft.com/office/officeart/2018/5/layout/IconLeafLabelList"/>
    <dgm:cxn modelId="{60B59D8A-1759-9A44-BA82-D6A7FB229A97}" type="presParOf" srcId="{90297994-61E7-48E6-9C6D-B9A8BE2E0E57}" destId="{BDD6CDE4-AA4E-40CD-818B-607AACE8EBFE}" srcOrd="2" destOrd="0" presId="urn:microsoft.com/office/officeart/2018/5/layout/IconLeafLabelList"/>
    <dgm:cxn modelId="{C979A716-89A6-D24B-959D-FA13FD30D0A6}" type="presParOf" srcId="{90297994-61E7-48E6-9C6D-B9A8BE2E0E57}" destId="{B32109DD-A625-432D-BE8F-9E64E18A0D9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0CDA5-C148-43F7-90C4-BA050489B8CA}">
      <dsp:nvSpPr>
        <dsp:cNvPr id="0" name=""/>
        <dsp:cNvSpPr/>
      </dsp:nvSpPr>
      <dsp:spPr>
        <a:xfrm>
          <a:off x="438361" y="866278"/>
          <a:ext cx="778464" cy="77846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90B369-FD4C-45E7-89B5-C377FEB8A218}">
      <dsp:nvSpPr>
        <dsp:cNvPr id="0" name=""/>
        <dsp:cNvSpPr/>
      </dsp:nvSpPr>
      <dsp:spPr>
        <a:xfrm>
          <a:off x="604263" y="1032181"/>
          <a:ext cx="446660" cy="446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FEB88-8368-452D-8446-F4F82D5686EE}">
      <dsp:nvSpPr>
        <dsp:cNvPr id="0" name=""/>
        <dsp:cNvSpPr/>
      </dsp:nvSpPr>
      <dsp:spPr>
        <a:xfrm>
          <a:off x="2535" y="1887216"/>
          <a:ext cx="1650115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Outstanding Undergraduate Research</a:t>
          </a:r>
          <a:endParaRPr lang="en-US" sz="1100" kern="1200" dirty="0"/>
        </a:p>
      </dsp:txBody>
      <dsp:txXfrm>
        <a:off x="2535" y="1887216"/>
        <a:ext cx="1650115" cy="510468"/>
      </dsp:txXfrm>
    </dsp:sp>
    <dsp:sp modelId="{D1A9E2E8-C34F-44C8-AED7-DAE31C32FC10}">
      <dsp:nvSpPr>
        <dsp:cNvPr id="0" name=""/>
        <dsp:cNvSpPr/>
      </dsp:nvSpPr>
      <dsp:spPr>
        <a:xfrm>
          <a:off x="2124835" y="866278"/>
          <a:ext cx="778464" cy="77846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1A0E9-25DD-4FFB-AE20-F2B57514D7AD}">
      <dsp:nvSpPr>
        <dsp:cNvPr id="0" name=""/>
        <dsp:cNvSpPr/>
      </dsp:nvSpPr>
      <dsp:spPr>
        <a:xfrm>
          <a:off x="2290737" y="1032181"/>
          <a:ext cx="446660" cy="446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A008F-B7BB-4ED5-8A4A-EF9E6029C44D}">
      <dsp:nvSpPr>
        <dsp:cNvPr id="0" name=""/>
        <dsp:cNvSpPr/>
      </dsp:nvSpPr>
      <dsp:spPr>
        <a:xfrm>
          <a:off x="1875981" y="1887216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Outstanding Freshman Exhibit</a:t>
          </a:r>
          <a:endParaRPr lang="en-US" sz="1100" kern="1200" dirty="0"/>
        </a:p>
      </dsp:txBody>
      <dsp:txXfrm>
        <a:off x="1875981" y="1887216"/>
        <a:ext cx="1276171" cy="510468"/>
      </dsp:txXfrm>
    </dsp:sp>
    <dsp:sp modelId="{407E0219-B0B3-4EE9-A622-60A5A3B1A924}">
      <dsp:nvSpPr>
        <dsp:cNvPr id="0" name=""/>
        <dsp:cNvSpPr/>
      </dsp:nvSpPr>
      <dsp:spPr>
        <a:xfrm>
          <a:off x="3624337" y="866278"/>
          <a:ext cx="778464" cy="77846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0AEE-33A6-4708-98F9-C02029EF950A}">
      <dsp:nvSpPr>
        <dsp:cNvPr id="0" name=""/>
        <dsp:cNvSpPr/>
      </dsp:nvSpPr>
      <dsp:spPr>
        <a:xfrm>
          <a:off x="3790239" y="1032181"/>
          <a:ext cx="446660" cy="446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76515-AC15-4803-BDD0-46FC2264388B}">
      <dsp:nvSpPr>
        <dsp:cNvPr id="0" name=""/>
        <dsp:cNvSpPr/>
      </dsp:nvSpPr>
      <dsp:spPr>
        <a:xfrm>
          <a:off x="3375483" y="1887216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Power of Us (Theme Award)</a:t>
          </a:r>
          <a:endParaRPr lang="en-US" sz="1100" kern="1200"/>
        </a:p>
      </dsp:txBody>
      <dsp:txXfrm>
        <a:off x="3375483" y="1887216"/>
        <a:ext cx="1276171" cy="510468"/>
      </dsp:txXfrm>
    </dsp:sp>
    <dsp:sp modelId="{9ABCE3B5-BEF7-4E76-82D6-74FBF674E393}">
      <dsp:nvSpPr>
        <dsp:cNvPr id="0" name=""/>
        <dsp:cNvSpPr/>
      </dsp:nvSpPr>
      <dsp:spPr>
        <a:xfrm>
          <a:off x="5123839" y="866278"/>
          <a:ext cx="778464" cy="77846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B8387-AD93-4E1E-9656-FC1FA5E6C5CB}">
      <dsp:nvSpPr>
        <dsp:cNvPr id="0" name=""/>
        <dsp:cNvSpPr/>
      </dsp:nvSpPr>
      <dsp:spPr>
        <a:xfrm>
          <a:off x="5289741" y="1032181"/>
          <a:ext cx="446660" cy="446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09011-B749-48D4-8E95-C4B378B17089}">
      <dsp:nvSpPr>
        <dsp:cNvPr id="0" name=""/>
        <dsp:cNvSpPr/>
      </dsp:nvSpPr>
      <dsp:spPr>
        <a:xfrm>
          <a:off x="4874985" y="1887216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Outstanding RSO Exhibit</a:t>
          </a:r>
          <a:endParaRPr lang="en-US" sz="1100" kern="1200"/>
        </a:p>
      </dsp:txBody>
      <dsp:txXfrm>
        <a:off x="4874985" y="1887216"/>
        <a:ext cx="1276171" cy="510468"/>
      </dsp:txXfrm>
    </dsp:sp>
    <dsp:sp modelId="{6A9EC2DC-ACA4-4BA4-9837-5CCBB5AE3683}">
      <dsp:nvSpPr>
        <dsp:cNvPr id="0" name=""/>
        <dsp:cNvSpPr/>
      </dsp:nvSpPr>
      <dsp:spPr>
        <a:xfrm>
          <a:off x="6623340" y="866278"/>
          <a:ext cx="778464" cy="77846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9B81-C4AA-44E4-8AB0-BB324B855157}">
      <dsp:nvSpPr>
        <dsp:cNvPr id="0" name=""/>
        <dsp:cNvSpPr/>
      </dsp:nvSpPr>
      <dsp:spPr>
        <a:xfrm>
          <a:off x="6789243" y="1032181"/>
          <a:ext cx="446660" cy="4466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CD147-1F4C-4060-82DA-4C81F3021D94}">
      <dsp:nvSpPr>
        <dsp:cNvPr id="0" name=""/>
        <dsp:cNvSpPr/>
      </dsp:nvSpPr>
      <dsp:spPr>
        <a:xfrm>
          <a:off x="6374487" y="1887216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Most Engaging</a:t>
          </a:r>
          <a:endParaRPr lang="en-US" sz="1100" kern="1200"/>
        </a:p>
      </dsp:txBody>
      <dsp:txXfrm>
        <a:off x="6374487" y="1887216"/>
        <a:ext cx="1276171" cy="510468"/>
      </dsp:txXfrm>
    </dsp:sp>
    <dsp:sp modelId="{FD34D4C5-B811-4AC4-B569-17F5DADCF57B}">
      <dsp:nvSpPr>
        <dsp:cNvPr id="0" name=""/>
        <dsp:cNvSpPr/>
      </dsp:nvSpPr>
      <dsp:spPr>
        <a:xfrm>
          <a:off x="8122842" y="866278"/>
          <a:ext cx="778464" cy="77846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D8E29-64B2-49CE-81D4-41D914D1C8D3}">
      <dsp:nvSpPr>
        <dsp:cNvPr id="0" name=""/>
        <dsp:cNvSpPr/>
      </dsp:nvSpPr>
      <dsp:spPr>
        <a:xfrm>
          <a:off x="8288745" y="1032181"/>
          <a:ext cx="446660" cy="44666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E0862-F867-42C4-8C39-F53FAE289EE8}">
      <dsp:nvSpPr>
        <dsp:cNvPr id="0" name=""/>
        <dsp:cNvSpPr/>
      </dsp:nvSpPr>
      <dsp:spPr>
        <a:xfrm>
          <a:off x="7873989" y="1887216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The Spirit of Innovation</a:t>
          </a:r>
          <a:endParaRPr lang="en-US" sz="1100" kern="1200"/>
        </a:p>
      </dsp:txBody>
      <dsp:txXfrm>
        <a:off x="7873989" y="1887216"/>
        <a:ext cx="1276171" cy="510468"/>
      </dsp:txXfrm>
    </dsp:sp>
    <dsp:sp modelId="{75171312-900A-4AD0-99FC-38441660321F}">
      <dsp:nvSpPr>
        <dsp:cNvPr id="0" name=""/>
        <dsp:cNvSpPr/>
      </dsp:nvSpPr>
      <dsp:spPr>
        <a:xfrm>
          <a:off x="9622344" y="866278"/>
          <a:ext cx="778464" cy="77846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E3275-0E0B-4219-B019-289B74689867}">
      <dsp:nvSpPr>
        <dsp:cNvPr id="0" name=""/>
        <dsp:cNvSpPr/>
      </dsp:nvSpPr>
      <dsp:spPr>
        <a:xfrm>
          <a:off x="9788247" y="1032181"/>
          <a:ext cx="446660" cy="44666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109DD-A625-432D-BE8F-9E64E18A0D92}">
      <dsp:nvSpPr>
        <dsp:cNvPr id="0" name=""/>
        <dsp:cNvSpPr/>
      </dsp:nvSpPr>
      <dsp:spPr>
        <a:xfrm>
          <a:off x="9373491" y="1887216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Outstanding Tech Exhibit</a:t>
          </a:r>
          <a:endParaRPr lang="en-US" sz="1100" kern="1200"/>
        </a:p>
      </dsp:txBody>
      <dsp:txXfrm>
        <a:off x="9373491" y="1887216"/>
        <a:ext cx="1276171" cy="51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9D1A6-EF4D-8443-B5D9-0EEFF7B604B7}" type="datetimeFigureOut">
              <a:rPr lang="en-US" smtClean="0"/>
              <a:t>4/9/22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F0825-EA95-7D44-B6C4-85CC0F079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F0825-EA95-7D44-B6C4-85CC0F0798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6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0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18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2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6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4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961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23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5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1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1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3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CC32C-0DB6-324D-A509-AE33EBEF5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4" y="4818126"/>
            <a:ext cx="6402597" cy="1063244"/>
          </a:xfrm>
        </p:spPr>
        <p:txBody>
          <a:bodyPr anchor="b">
            <a:normAutofit/>
          </a:bodyPr>
          <a:lstStyle/>
          <a:p>
            <a:r>
              <a:rPr lang="en-US" sz="4800"/>
              <a:t>Awards Ceremony</a:t>
            </a: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637262-7483-9F43-A425-2A50FAE31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3B8D257-69C5-9C48-9B22-095F3587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6" b="4243"/>
          <a:stretch/>
        </p:blipFill>
        <p:spPr>
          <a:xfrm>
            <a:off x="651537" y="685669"/>
            <a:ext cx="10885572" cy="368324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B96028-BC88-E342-92F9-207761463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90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4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0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5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6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7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8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9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C9271-31AE-8246-84B5-3E0AE0F9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Outstanding Freshman Exhibit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0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3277909-D92E-1847-B9CB-32A32E10E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34" r="20535" b="-2"/>
          <a:stretch/>
        </p:blipFill>
        <p:spPr>
          <a:xfrm>
            <a:off x="6538175" y="681645"/>
            <a:ext cx="3725595" cy="54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347C2-ADC9-5441-A492-7AEC3D7A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66001" cy="1268984"/>
          </a:xfrm>
        </p:spPr>
        <p:txBody>
          <a:bodyPr>
            <a:normAutofit/>
          </a:bodyPr>
          <a:lstStyle/>
          <a:p>
            <a:r>
              <a:rPr lang="en-US" sz="7200" dirty="0"/>
              <a:t>3</a:t>
            </a:r>
            <a:r>
              <a:rPr lang="en-US" sz="7200" baseline="30000" dirty="0"/>
              <a:t>rd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EA24A-4D27-1D47-9715-E6B70785A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86" y="4818127"/>
            <a:ext cx="8445631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500" dirty="0"/>
              <a:t>Egg Drop Challenge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B8E30F-B99D-4646-9EF5-E88231291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C049F8-6165-664F-BADB-1D3E160D8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2E4AA6C4-5F76-644E-AC9E-49DAAAE1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D0F1BCD1-5174-9442-BC14-098FC8F28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38B8C2-7FF9-B545-9383-9D2F10BD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FAB827-9785-0646-88AC-6BAB2FF0F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964466-BB35-554E-96AB-6C03B2912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581755C1-0C03-D548-A87C-5D91A00D8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9CE6EA07-B7C1-7E40-B170-85C1AE7CD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82C64DB-7165-BA4D-B240-B831F732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5AC8F-33E2-6F45-BB99-45AB0771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E600A1-9FA9-7D44-B151-6D85236CA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B8B046A-AEB0-9A43-97BF-9D01EFB1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793800D8-E4A7-D744-AA8A-394F6621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72">
              <a:extLst>
                <a:ext uri="{FF2B5EF4-FFF2-40B4-BE49-F238E27FC236}">
                  <a16:creationId xmlns:a16="http://schemas.microsoft.com/office/drawing/2014/main" id="{8FAF8097-8120-3F48-B883-BACD6450D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2640769-9D0C-714C-B41F-F0AF3CB0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C7D7C4-C7E0-BE49-B797-AB72BC541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127D504-2340-9144-A0C0-BC4BBEA09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76">
              <a:extLst>
                <a:ext uri="{FF2B5EF4-FFF2-40B4-BE49-F238E27FC236}">
                  <a16:creationId xmlns:a16="http://schemas.microsoft.com/office/drawing/2014/main" id="{8266C3BD-4E61-0646-9AA7-5CB786EC2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AEAEE9B-E0B2-D14E-87FD-388F8C496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1E54CFED-A4D5-7C47-AB58-4F813D231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FF46DF3B-97DE-804E-9D8F-E9A00C595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0">
              <a:extLst>
                <a:ext uri="{FF2B5EF4-FFF2-40B4-BE49-F238E27FC236}">
                  <a16:creationId xmlns:a16="http://schemas.microsoft.com/office/drawing/2014/main" id="{44486747-B3FE-184E-912A-43A38A3AC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CB033255-FCDE-3345-AD92-D9BC51A26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97033299-E214-9A47-95E6-703624E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046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5000A-66CA-4145-96CC-169A3F54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66001" cy="1268984"/>
          </a:xfrm>
        </p:spPr>
        <p:txBody>
          <a:bodyPr>
            <a:normAutofit/>
          </a:bodyPr>
          <a:lstStyle/>
          <a:p>
            <a:r>
              <a:rPr lang="en-US" sz="7200" dirty="0"/>
              <a:t>2</a:t>
            </a:r>
            <a:r>
              <a:rPr lang="en-US" sz="7200" baseline="30000" dirty="0"/>
              <a:t>nd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6DA8-5C2D-A14F-AE8A-4E5E5C69B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30" y="3549396"/>
            <a:ext cx="7867057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dirty="0"/>
              <a:t>American Sign Language Translator Glove</a:t>
            </a:r>
          </a:p>
          <a:p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B8E30F-B99D-4646-9EF5-E88231291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1C049F8-6165-664F-BADB-1D3E160D8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E4AA6C4-5F76-644E-AC9E-49DAAAE1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0F1BCD1-5174-9442-BC14-098FC8F28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C38B8C2-7FF9-B545-9383-9D2F10BD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FAB827-9785-0646-88AC-6BAB2FF0F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964466-BB35-554E-96AB-6C03B2912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65">
              <a:extLst>
                <a:ext uri="{FF2B5EF4-FFF2-40B4-BE49-F238E27FC236}">
                  <a16:creationId xmlns:a16="http://schemas.microsoft.com/office/drawing/2014/main" id="{581755C1-0C03-D548-A87C-5D91A00D8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66">
              <a:extLst>
                <a:ext uri="{FF2B5EF4-FFF2-40B4-BE49-F238E27FC236}">
                  <a16:creationId xmlns:a16="http://schemas.microsoft.com/office/drawing/2014/main" id="{9CE6EA07-B7C1-7E40-B170-85C1AE7CD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82C64DB-7165-BA4D-B240-B831F7326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185AC8F-33E2-6F45-BB99-45AB0771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FE600A1-9FA9-7D44-B151-6D85236CA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B8B046A-AEB0-9A43-97BF-9D01EFB1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71">
              <a:extLst>
                <a:ext uri="{FF2B5EF4-FFF2-40B4-BE49-F238E27FC236}">
                  <a16:creationId xmlns:a16="http://schemas.microsoft.com/office/drawing/2014/main" id="{793800D8-E4A7-D744-AA8A-394F6621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72">
              <a:extLst>
                <a:ext uri="{FF2B5EF4-FFF2-40B4-BE49-F238E27FC236}">
                  <a16:creationId xmlns:a16="http://schemas.microsoft.com/office/drawing/2014/main" id="{8FAF8097-8120-3F48-B883-BACD6450D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640769-9D0C-714C-B41F-F0AF3CB0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AC7D7C4-C7E0-BE49-B797-AB72BC541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127D504-2340-9144-A0C0-BC4BBEA09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76">
              <a:extLst>
                <a:ext uri="{FF2B5EF4-FFF2-40B4-BE49-F238E27FC236}">
                  <a16:creationId xmlns:a16="http://schemas.microsoft.com/office/drawing/2014/main" id="{8266C3BD-4E61-0646-9AA7-5CB786EC2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77">
              <a:extLst>
                <a:ext uri="{FF2B5EF4-FFF2-40B4-BE49-F238E27FC236}">
                  <a16:creationId xmlns:a16="http://schemas.microsoft.com/office/drawing/2014/main" id="{8AEAEE9B-E0B2-D14E-87FD-388F8C496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78">
              <a:extLst>
                <a:ext uri="{FF2B5EF4-FFF2-40B4-BE49-F238E27FC236}">
                  <a16:creationId xmlns:a16="http://schemas.microsoft.com/office/drawing/2014/main" id="{1E54CFED-A4D5-7C47-AB58-4F813D231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79">
              <a:extLst>
                <a:ext uri="{FF2B5EF4-FFF2-40B4-BE49-F238E27FC236}">
                  <a16:creationId xmlns:a16="http://schemas.microsoft.com/office/drawing/2014/main" id="{FF46DF3B-97DE-804E-9D8F-E9A00C595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80">
              <a:extLst>
                <a:ext uri="{FF2B5EF4-FFF2-40B4-BE49-F238E27FC236}">
                  <a16:creationId xmlns:a16="http://schemas.microsoft.com/office/drawing/2014/main" id="{44486747-B3FE-184E-912A-43A38A3AC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81">
              <a:extLst>
                <a:ext uri="{FF2B5EF4-FFF2-40B4-BE49-F238E27FC236}">
                  <a16:creationId xmlns:a16="http://schemas.microsoft.com/office/drawing/2014/main" id="{CB033255-FCDE-3345-AD92-D9BC51A26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82">
              <a:extLst>
                <a:ext uri="{FF2B5EF4-FFF2-40B4-BE49-F238E27FC236}">
                  <a16:creationId xmlns:a16="http://schemas.microsoft.com/office/drawing/2014/main" id="{97033299-E214-9A47-95E6-703624E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128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B81A1-DC99-714E-8957-7EAB9ED2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8791501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1st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44A67-2209-A242-AFDB-C8B72CD1C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40" y="4594195"/>
            <a:ext cx="8791501" cy="1475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6500" dirty="0"/>
              <a:t>Supply Chain Maze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5BEF7CB-BB00-3345-8542-8F0FAFE1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E633967-4EB4-9A43-9984-7E0C7DCE8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80BB32CE-B79D-9449-AEBB-EC9F56A9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FE8EC8C-9217-6E47-ACFA-7B2148F1B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8BEA612E-5CC4-DA4D-8A68-059864439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59DC8CDB-7B92-E848-AA26-43105184E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876EC8B8-C9EB-A84A-858B-ADF81A5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078C5DEE-08C1-D546-BF9B-933B8419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FA42EBE-8F86-FE44-BF12-AE5F7C9C1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671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235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0AE39-5342-C94B-9AEB-05BB206E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Power of Us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train on the railway tracks&#10;&#10;Description automatically generated with medium confidence">
            <a:extLst>
              <a:ext uri="{FF2B5EF4-FFF2-40B4-BE49-F238E27FC236}">
                <a16:creationId xmlns:a16="http://schemas.microsoft.com/office/drawing/2014/main" id="{F723CAFA-6157-2E4A-8122-06BED8782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10" r="-1" b="-1"/>
          <a:stretch/>
        </p:blipFill>
        <p:spPr>
          <a:xfrm>
            <a:off x="6538147" y="681645"/>
            <a:ext cx="3725651" cy="54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21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F703-A575-2844-BB45-2350044F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3</a:t>
            </a:r>
            <a:r>
              <a:rPr lang="en-US" sz="7200" baseline="30000" dirty="0"/>
              <a:t>rd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50779-DB96-DB48-B8E0-27839FA4A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98" y="3940690"/>
            <a:ext cx="9457155" cy="3601212"/>
          </a:xfrm>
        </p:spPr>
        <p:txBody>
          <a:bodyPr/>
          <a:lstStyle/>
          <a:p>
            <a:pPr marL="0" indent="0">
              <a:buNone/>
            </a:pPr>
            <a:r>
              <a:rPr lang="en-US" sz="6500" dirty="0"/>
              <a:t>Robotic Hand with Speech Recognition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92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BE61-5E54-C449-B531-386737F9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2</a:t>
            </a:r>
            <a:r>
              <a:rPr lang="en-US" sz="7200" baseline="30000" dirty="0"/>
              <a:t>nd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EFDD-DF47-514B-8CD3-26DA2CD7B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4973173"/>
            <a:ext cx="7335835" cy="3601212"/>
          </a:xfrm>
        </p:spPr>
        <p:txBody>
          <a:bodyPr/>
          <a:lstStyle/>
          <a:p>
            <a:pPr marL="0" indent="0">
              <a:buNone/>
            </a:pPr>
            <a:r>
              <a:rPr lang="en-US" sz="6500" dirty="0"/>
              <a:t>Rock Identification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6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82C7C-C946-9B42-9008-BCF32D0D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US" sz="7200" dirty="0"/>
              <a:t>1</a:t>
            </a:r>
            <a:r>
              <a:rPr lang="en-US" sz="7200" baseline="30000" dirty="0"/>
              <a:t>st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BF107-EE44-194A-914E-B55BEF04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4032329"/>
            <a:ext cx="1106170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500" b="1" dirty="0"/>
              <a:t>Engineers in Action Bridge Program</a:t>
            </a:r>
          </a:p>
          <a:p>
            <a:pPr marL="0" indent="0">
              <a:buNone/>
            </a:pPr>
            <a:r>
              <a:rPr lang="en-US" sz="3500" dirty="0"/>
              <a:t>Learn how to use surveying equipment and find out how steeply the ground slopes 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BEF7CB-BB00-3345-8542-8F0FAFE1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E633967-4EB4-9A43-9984-7E0C7DCE8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80BB32CE-B79D-9449-AEBB-EC9F56A9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FE8EC8C-9217-6E47-ACFA-7B2148F1B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8BEA612E-5CC4-DA4D-8A68-059864439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59DC8CDB-7B92-E848-AA26-43105184E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876EC8B8-C9EB-A84A-858B-ADF81A5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78C5DEE-08C1-D546-BF9B-933B8419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978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3F08B-B5C2-9544-89C0-B4961A80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Outstanding RSO Exhibit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14F22C6D-D812-66BC-A3B1-30E96F73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FAE197EC-A25B-AD44-899D-4B70D46FC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9" r="8883"/>
          <a:stretch/>
        </p:blipFill>
        <p:spPr>
          <a:xfrm>
            <a:off x="5263860" y="681645"/>
            <a:ext cx="6273249" cy="548605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253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9CC2A-55C2-424B-9420-440AF7FE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 sz="7200" dirty="0"/>
              <a:t>3</a:t>
            </a:r>
            <a:r>
              <a:rPr lang="en-US" sz="7200" baseline="30000" dirty="0"/>
              <a:t>rd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537D-88F0-BD4F-BE06-A9DCFC9A1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86" y="5057394"/>
            <a:ext cx="10648284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Off-road Illini Baja SAE Car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54FC3-922A-EC40-AC25-A59AF5378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2B27A6-BDD2-B247-9494-C90C996D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41">
              <a:extLst>
                <a:ext uri="{FF2B5EF4-FFF2-40B4-BE49-F238E27FC236}">
                  <a16:creationId xmlns:a16="http://schemas.microsoft.com/office/drawing/2014/main" id="{A368B3AC-A3AC-C949-864D-1C05AADBA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2">
              <a:extLst>
                <a:ext uri="{FF2B5EF4-FFF2-40B4-BE49-F238E27FC236}">
                  <a16:creationId xmlns:a16="http://schemas.microsoft.com/office/drawing/2014/main" id="{EB848571-59FE-B34A-8561-FD4325EC1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3C3152-8488-E444-BBA7-E9CD62AC1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6">
              <a:extLst>
                <a:ext uri="{FF2B5EF4-FFF2-40B4-BE49-F238E27FC236}">
                  <a16:creationId xmlns:a16="http://schemas.microsoft.com/office/drawing/2014/main" id="{536756F0-72A6-9F45-86A4-7D8C5E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8A883-69CF-FB4D-A4F9-6835E196C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3415627-4FAA-3B4B-8A88-63E862A5F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F96A3B0-DCC7-1647-8383-429159B1D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92468EE-53D9-F243-B2B0-FA9D2A742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C6EB606-ED6D-3D47-B27D-C7736D78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E551583-A0DA-C64D-8385-F579D091E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C9B75DD-4CC7-0143-9DF3-9249A306A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9CDD5E1-EB61-2847-B3B3-33771B104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119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8D13E-C607-2E44-B535-D5CE5D94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Startup Showcase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D3C547-A168-488A-394F-06E10162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checker, person, indoor, chessman&#10;&#10;Description automatically generated">
            <a:extLst>
              <a:ext uri="{FF2B5EF4-FFF2-40B4-BE49-F238E27FC236}">
                <a16:creationId xmlns:a16="http://schemas.microsoft.com/office/drawing/2014/main" id="{916D4764-6D3B-BD44-B9E8-3A18B53DA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9" r="15303"/>
          <a:stretch/>
        </p:blipFill>
        <p:spPr>
          <a:xfrm>
            <a:off x="5263860" y="681645"/>
            <a:ext cx="6273249" cy="54860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7227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C67B-73E5-2743-93F7-25751133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2</a:t>
            </a:r>
            <a:r>
              <a:rPr lang="en-US" sz="7200" baseline="30000" dirty="0"/>
              <a:t>nd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C0280-3227-6440-9A46-8A70B8016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5057394"/>
            <a:ext cx="9144334" cy="3601212"/>
          </a:xfrm>
        </p:spPr>
        <p:txBody>
          <a:bodyPr/>
          <a:lstStyle/>
          <a:p>
            <a:pPr marL="0" indent="0">
              <a:buNone/>
            </a:pPr>
            <a:r>
              <a:rPr lang="en-US" sz="6500" dirty="0"/>
              <a:t>FSAE Illini Motorsports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41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9708A-4357-454F-A2BA-5917359B4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 sz="7200" dirty="0"/>
              <a:t>1</a:t>
            </a:r>
            <a:r>
              <a:rPr lang="en-US" sz="7200" baseline="30000" dirty="0"/>
              <a:t>st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0EC9-1256-3C44-88A8-9FEFAAB1B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13" y="5057394"/>
            <a:ext cx="10225561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500" dirty="0"/>
              <a:t>It’s Not Rocket Science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054FC3-922A-EC40-AC25-A59AF5378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2B27A6-BDD2-B247-9494-C90C996D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A368B3AC-A3AC-C949-864D-1C05AADBA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EB848571-59FE-B34A-8561-FD4325EC1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F3C3152-8488-E444-BBA7-E9CD62AC1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6756F0-72A6-9F45-86A4-7D8C5E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E18A883-69CF-FB4D-A4F9-6835E196C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83415627-4FAA-3B4B-8A88-63E862A5F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BF96A3B0-DCC7-1647-8383-429159B1D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392468EE-53D9-F243-B2B0-FA9D2A742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6C6EB606-ED6D-3D47-B27D-C7736D78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1E551583-A0DA-C64D-8385-F579D091E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3C9B75DD-4CC7-0143-9DF3-9249A306A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59CDD5E1-EB61-2847-B3B3-33771B104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717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D27AD-113A-B34A-8232-B49FAD13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r>
              <a:rPr lang="en-US" dirty="0"/>
              <a:t>Most Engaging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9983D561-6810-FC6A-201B-480549C1A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wearing masks&#10;&#10;Description automatically generated with medium confidence">
            <a:extLst>
              <a:ext uri="{FF2B5EF4-FFF2-40B4-BE49-F238E27FC236}">
                <a16:creationId xmlns:a16="http://schemas.microsoft.com/office/drawing/2014/main" id="{6C7D9AAD-1661-EB44-B338-8BF84F59E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" r="22420"/>
          <a:stretch/>
        </p:blipFill>
        <p:spPr>
          <a:xfrm>
            <a:off x="5263860" y="681645"/>
            <a:ext cx="6273249" cy="5486057"/>
          </a:xfrm>
          <a:prstGeom prst="rect">
            <a:avLst/>
          </a:prstGeom>
        </p:spPr>
      </p:pic>
      <p:grpSp>
        <p:nvGrpSpPr>
          <p:cNvPr id="25" name="Group 15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4267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E026-9B17-8D4E-9752-41501A21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3</a:t>
            </a:r>
            <a:r>
              <a:rPr lang="en-US" sz="7200" baseline="30000" dirty="0"/>
              <a:t>rd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6823-3A89-DE4D-B248-D4A231154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80" y="3787542"/>
            <a:ext cx="11394239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b="1" dirty="0"/>
              <a:t>Engineers in Action Bridge Program</a:t>
            </a:r>
          </a:p>
          <a:p>
            <a:pPr marL="0" indent="0">
              <a:buNone/>
            </a:pPr>
            <a:r>
              <a:rPr lang="en-US" sz="4300" dirty="0"/>
              <a:t>Learn how to use surveying equipment and find out how steeply the ground slopes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27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5C67-B559-E642-A3FB-14513C85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2</a:t>
            </a:r>
            <a:r>
              <a:rPr lang="en-US" sz="7200" baseline="30000" dirty="0"/>
              <a:t>nd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DF0DA-A902-F840-A55B-FD773A708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27" y="5057394"/>
            <a:ext cx="10888913" cy="3601212"/>
          </a:xfrm>
        </p:spPr>
        <p:txBody>
          <a:bodyPr/>
          <a:lstStyle/>
          <a:p>
            <a:pPr marL="0" indent="0">
              <a:buNone/>
            </a:pPr>
            <a:r>
              <a:rPr lang="en-US" sz="6500" dirty="0"/>
              <a:t>It’s Not Rocket Science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61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708A-4357-454F-A2BA-5917359B4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r>
              <a:rPr lang="en-US" sz="7200" dirty="0"/>
              <a:t>1</a:t>
            </a:r>
            <a:r>
              <a:rPr lang="en-US" sz="7200" baseline="30000" dirty="0"/>
              <a:t>st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0EC9-1256-3C44-88A8-9FEFAAB1B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06" y="4391525"/>
            <a:ext cx="11608636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GRAIC</a:t>
            </a:r>
          </a:p>
          <a:p>
            <a:pPr marL="0" indent="0">
              <a:buNone/>
            </a:pPr>
            <a:r>
              <a:rPr lang="en-US" sz="4000" dirty="0"/>
              <a:t>Generalized </a:t>
            </a:r>
            <a:r>
              <a:rPr lang="en-US" sz="4000" dirty="0" err="1"/>
              <a:t>RAcing</a:t>
            </a:r>
            <a:r>
              <a:rPr lang="en-US" sz="4000" dirty="0"/>
              <a:t> Intelligence Competition</a:t>
            </a:r>
          </a:p>
        </p:txBody>
      </p:sp>
    </p:spTree>
    <p:extLst>
      <p:ext uri="{BB962C8B-B14F-4D97-AF65-F5344CB8AC3E}">
        <p14:creationId xmlns:p14="http://schemas.microsoft.com/office/powerpoint/2010/main" val="372314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C807C-9B9C-B843-97F9-F61FC53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Spirit of Innovation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firefighter putting out a fire&#10;&#10;Description automatically generated">
            <a:extLst>
              <a:ext uri="{FF2B5EF4-FFF2-40B4-BE49-F238E27FC236}">
                <a16:creationId xmlns:a16="http://schemas.microsoft.com/office/drawing/2014/main" id="{442DDF7C-5AF9-C948-AAB0-22CB9C8DF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7" r="7768" b="1"/>
          <a:stretch/>
        </p:blipFill>
        <p:spPr>
          <a:xfrm>
            <a:off x="5308731" y="601053"/>
            <a:ext cx="6273249" cy="54860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DA9A457B-D51C-C64D-BD43-674DFA343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67413" y="4713389"/>
            <a:ext cx="2114567" cy="1409201"/>
          </a:xfrm>
        </p:spPr>
      </p:pic>
    </p:spTree>
    <p:extLst>
      <p:ext uri="{BB962C8B-B14F-4D97-AF65-F5344CB8AC3E}">
        <p14:creationId xmlns:p14="http://schemas.microsoft.com/office/powerpoint/2010/main" val="4096204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A552-627B-1B43-822B-7EECC578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3</a:t>
            </a:r>
            <a:r>
              <a:rPr lang="en-US" sz="7200" baseline="30000" dirty="0"/>
              <a:t>rd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FAB79-0025-E847-A379-C8B3529D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5057394"/>
            <a:ext cx="9156366" cy="3601212"/>
          </a:xfrm>
        </p:spPr>
        <p:txBody>
          <a:bodyPr/>
          <a:lstStyle/>
          <a:p>
            <a:pPr marL="0" indent="0">
              <a:buNone/>
            </a:pPr>
            <a:r>
              <a:rPr lang="en-US" sz="6500" dirty="0"/>
              <a:t>FSAE Illini Motorsports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42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06B1-72D1-F542-8FB8-6F717358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2</a:t>
            </a:r>
            <a:r>
              <a:rPr lang="en-US" sz="7200" baseline="30000" dirty="0"/>
              <a:t>nd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51AA5-1511-DF48-8AE6-7388B4C5B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5057394"/>
            <a:ext cx="7335835" cy="3601212"/>
          </a:xfrm>
        </p:spPr>
        <p:txBody>
          <a:bodyPr/>
          <a:lstStyle/>
          <a:p>
            <a:pPr marL="0" indent="0">
              <a:buNone/>
            </a:pPr>
            <a:r>
              <a:rPr lang="en-US" sz="6500" dirty="0"/>
              <a:t>Life of Asphalt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67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26FE-3DCF-424F-BB4E-9CE3EC10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1</a:t>
            </a:r>
            <a:r>
              <a:rPr lang="en-US" sz="7200" baseline="30000" dirty="0"/>
              <a:t>st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BAEC-EA24-3747-B1C8-F21A1A409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2" y="4433117"/>
            <a:ext cx="11021262" cy="3601212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GRAIC</a:t>
            </a:r>
          </a:p>
          <a:p>
            <a:pPr marL="0" indent="0">
              <a:buNone/>
            </a:pPr>
            <a:r>
              <a:rPr lang="en-US" sz="4000" dirty="0"/>
              <a:t>Generalized </a:t>
            </a:r>
            <a:r>
              <a:rPr lang="en-US" sz="4000" dirty="0" err="1"/>
              <a:t>RAcing</a:t>
            </a:r>
            <a:r>
              <a:rPr lang="en-US" sz="4000" dirty="0"/>
              <a:t> Intelligence Competition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2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rophy">
            <a:extLst>
              <a:ext uri="{FF2B5EF4-FFF2-40B4-BE49-F238E27FC236}">
                <a16:creationId xmlns:a16="http://schemas.microsoft.com/office/drawing/2014/main" id="{C3AB4744-15FF-D36D-94B2-A06E2ED77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489" y="701928"/>
            <a:ext cx="2191110" cy="219111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AF5BB2-6162-A94D-8644-218C9F21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558" y="768334"/>
            <a:ext cx="7287816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Winner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B39CB-C4FB-8548-B740-99D0F56DA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558" y="4283239"/>
            <a:ext cx="7287816" cy="1475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7000" dirty="0" err="1"/>
              <a:t>Nephra</a:t>
            </a:r>
            <a:endParaRPr lang="en-US" sz="70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05528" y="6087110"/>
            <a:ext cx="821796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5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95C16-4ADF-7E4D-A52D-F353EAE1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Outstanding Tech Exhibit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6F9C80-441D-88E8-3988-BA329CC8F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text, computer, indoor, computer&#10;&#10;Description automatically generated">
            <a:extLst>
              <a:ext uri="{FF2B5EF4-FFF2-40B4-BE49-F238E27FC236}">
                <a16:creationId xmlns:a16="http://schemas.microsoft.com/office/drawing/2014/main" id="{6462B45E-CC50-8946-A678-16658D06F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6" r="8786"/>
          <a:stretch/>
        </p:blipFill>
        <p:spPr>
          <a:xfrm>
            <a:off x="5263860" y="681645"/>
            <a:ext cx="6273249" cy="54860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24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159E-3861-FA46-B85C-0339D7DC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3</a:t>
            </a:r>
            <a:r>
              <a:rPr lang="en-US" sz="7200" baseline="30000" dirty="0"/>
              <a:t>rd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3F1C-03FF-B442-8256-B20B5E0B2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5057394"/>
            <a:ext cx="7335835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500" dirty="0"/>
              <a:t>Blastoff</a:t>
            </a:r>
          </a:p>
        </p:txBody>
      </p:sp>
    </p:spTree>
    <p:extLst>
      <p:ext uri="{BB962C8B-B14F-4D97-AF65-F5344CB8AC3E}">
        <p14:creationId xmlns:p14="http://schemas.microsoft.com/office/powerpoint/2010/main" val="3942068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CC1A-BF26-1447-85BE-83458EEB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2</a:t>
            </a:r>
            <a:r>
              <a:rPr lang="en-US" sz="7200" baseline="30000" dirty="0"/>
              <a:t>nd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79EE-BA69-E64E-804F-1E84DA10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4577494"/>
            <a:ext cx="7335835" cy="3601212"/>
          </a:xfrm>
        </p:spPr>
        <p:txBody>
          <a:bodyPr/>
          <a:lstStyle/>
          <a:p>
            <a:pPr marL="0" indent="0">
              <a:buNone/>
            </a:pPr>
            <a:r>
              <a:rPr lang="en-US" sz="6500" dirty="0"/>
              <a:t>GRAIC</a:t>
            </a:r>
          </a:p>
          <a:p>
            <a:pPr marL="0" indent="0">
              <a:buNone/>
            </a:pPr>
            <a:r>
              <a:rPr lang="en-US" dirty="0"/>
              <a:t>Generalized </a:t>
            </a:r>
            <a:r>
              <a:rPr lang="en-US" dirty="0" err="1"/>
              <a:t>RAcing</a:t>
            </a:r>
            <a:r>
              <a:rPr lang="en-US" dirty="0"/>
              <a:t> Intelligence Competition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65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3FB5-04AE-2D41-894D-04E352D6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1</a:t>
            </a:r>
            <a:r>
              <a:rPr lang="en-US" sz="7200" baseline="30000" dirty="0"/>
              <a:t>st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39CDC-9214-D448-91EE-4E18A5743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5057394"/>
            <a:ext cx="9407526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500" dirty="0"/>
              <a:t>It’s Not Rocket Science</a:t>
            </a:r>
          </a:p>
        </p:txBody>
      </p:sp>
    </p:spTree>
    <p:extLst>
      <p:ext uri="{BB962C8B-B14F-4D97-AF65-F5344CB8AC3E}">
        <p14:creationId xmlns:p14="http://schemas.microsoft.com/office/powerpoint/2010/main" val="271586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F9B86-BAA3-FE41-B9B9-A9320AE2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3754883"/>
            <a:ext cx="4541446" cy="2126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EOH 2022: </a:t>
            </a:r>
            <a:br>
              <a:rPr lang="en-US" dirty="0"/>
            </a:br>
            <a:r>
              <a:rPr lang="en-US" dirty="0"/>
              <a:t>Power of Us</a:t>
            </a:r>
          </a:p>
        </p:txBody>
      </p:sp>
      <p:pic>
        <p:nvPicPr>
          <p:cNvPr id="9" name="Picture 8" descr="A picture containing indoor, floor, toy, office&#10;&#10;Description automatically generated">
            <a:extLst>
              <a:ext uri="{FF2B5EF4-FFF2-40B4-BE49-F238E27FC236}">
                <a16:creationId xmlns:a16="http://schemas.microsoft.com/office/drawing/2014/main" id="{04342835-3173-3F46-95BA-9D042146E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4" r="12184" b="-3"/>
          <a:stretch/>
        </p:blipFill>
        <p:spPr>
          <a:xfrm>
            <a:off x="6212130" y="676788"/>
            <a:ext cx="2542032" cy="2546471"/>
          </a:xfrm>
          <a:prstGeom prst="rect">
            <a:avLst/>
          </a:prstGeom>
        </p:spPr>
      </p:pic>
      <p:pic>
        <p:nvPicPr>
          <p:cNvPr id="11" name="Picture 10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B4C28E24-AF23-3C43-AAA3-E0EFD23C8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7" r="11642" b="-3"/>
          <a:stretch/>
        </p:blipFill>
        <p:spPr>
          <a:xfrm>
            <a:off x="8995078" y="676788"/>
            <a:ext cx="2542032" cy="2546471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52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3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Content Placeholder 94" descr="A group of people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BB791313-9BA7-8249-B9B7-E46BC10F5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07462" y="3634742"/>
            <a:ext cx="3190492" cy="2126489"/>
          </a:xfrm>
        </p:spPr>
      </p:pic>
      <p:pic>
        <p:nvPicPr>
          <p:cNvPr id="97" name="Picture 9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CB09EE9-89B0-4D45-AB80-A3516A4D1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963" y="3475608"/>
            <a:ext cx="1572199" cy="2359152"/>
          </a:xfrm>
          <a:prstGeom prst="rect">
            <a:avLst/>
          </a:prstGeom>
        </p:spPr>
      </p:pic>
      <p:pic>
        <p:nvPicPr>
          <p:cNvPr id="124" name="Picture 123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B20B4715-E4BF-B84C-9A5F-B03FFA449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235" y="3749291"/>
            <a:ext cx="2991170" cy="1993392"/>
          </a:xfrm>
          <a:prstGeom prst="rect">
            <a:avLst/>
          </a:prstGeom>
        </p:spPr>
      </p:pic>
      <p:pic>
        <p:nvPicPr>
          <p:cNvPr id="128" name="Picture 127" descr="A picture containing floor, rain&#10;&#10;Description automatically generated">
            <a:extLst>
              <a:ext uri="{FF2B5EF4-FFF2-40B4-BE49-F238E27FC236}">
                <a16:creationId xmlns:a16="http://schemas.microsoft.com/office/drawing/2014/main" id="{71B479A5-DF40-6E47-88AD-622751CE8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780" y="754126"/>
            <a:ext cx="2889220" cy="2469131"/>
          </a:xfrm>
          <a:prstGeom prst="rect">
            <a:avLst/>
          </a:prstGeom>
        </p:spPr>
      </p:pic>
      <p:pic>
        <p:nvPicPr>
          <p:cNvPr id="139" name="Picture 138" descr="A race car on a track&#10;&#10;Description automatically generated with medium confidence">
            <a:extLst>
              <a:ext uri="{FF2B5EF4-FFF2-40B4-BE49-F238E27FC236}">
                <a16:creationId xmlns:a16="http://schemas.microsoft.com/office/drawing/2014/main" id="{7FAD2C33-C13B-BE4F-922B-314DC3DF7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45" y="976629"/>
            <a:ext cx="2889220" cy="21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6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A8A05-199B-AF4C-ACEF-CB269041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 dirty="0"/>
              <a:t>Awards Category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4E79B5F-DCBC-9987-4CA9-F331EE683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608681"/>
              </p:ext>
            </p:extLst>
          </p:nvPr>
        </p:nvGraphicFramePr>
        <p:xfrm>
          <a:off x="768222" y="2347499"/>
          <a:ext cx="10652199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32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0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246" name="Oval 20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8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9" name="Oval 207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08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09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3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4" name="Oval 212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13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14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15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9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0" name="Oval 218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19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20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4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5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6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7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8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9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70" name="Straight Connector 22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1" name="Rectangle 23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B1567-3CAF-304D-B57C-745EC05EC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6404372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/>
              <a:t>Outstanding Undergraduate Research</a:t>
            </a:r>
            <a:br>
              <a:rPr lang="en-US" sz="4700"/>
            </a:br>
            <a:endParaRPr lang="en-US" sz="4700"/>
          </a:p>
        </p:txBody>
      </p:sp>
      <p:grpSp>
        <p:nvGrpSpPr>
          <p:cNvPr id="272" name="Group 233">
            <a:extLst>
              <a:ext uri="{FF2B5EF4-FFF2-40B4-BE49-F238E27FC236}">
                <a16:creationId xmlns:a16="http://schemas.microsoft.com/office/drawing/2014/main" id="{074601FD-FD04-AA48-AABD-D7533F1AB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051635"/>
            <a:chOff x="10290314" y="0"/>
            <a:chExt cx="1901687" cy="6051635"/>
          </a:xfrm>
        </p:grpSpPr>
        <p:sp>
          <p:nvSpPr>
            <p:cNvPr id="273" name="Oval 234">
              <a:extLst>
                <a:ext uri="{FF2B5EF4-FFF2-40B4-BE49-F238E27FC236}">
                  <a16:creationId xmlns:a16="http://schemas.microsoft.com/office/drawing/2014/main" id="{675A79F3-7FBA-9542-9DFC-15CB91153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 85">
              <a:extLst>
                <a:ext uri="{FF2B5EF4-FFF2-40B4-BE49-F238E27FC236}">
                  <a16:creationId xmlns:a16="http://schemas.microsoft.com/office/drawing/2014/main" id="{C7B56D12-BCB4-914D-AF02-7C0E96E3A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5" name="Freeform 87">
              <a:extLst>
                <a:ext uri="{FF2B5EF4-FFF2-40B4-BE49-F238E27FC236}">
                  <a16:creationId xmlns:a16="http://schemas.microsoft.com/office/drawing/2014/main" id="{296EFCAD-5200-F340-9556-606B52576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6" name="Freeform 89">
              <a:extLst>
                <a:ext uri="{FF2B5EF4-FFF2-40B4-BE49-F238E27FC236}">
                  <a16:creationId xmlns:a16="http://schemas.microsoft.com/office/drawing/2014/main" id="{E100AA25-3D19-1A4F-BFDD-578FFB9F0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7" name="Freeform 99">
              <a:extLst>
                <a:ext uri="{FF2B5EF4-FFF2-40B4-BE49-F238E27FC236}">
                  <a16:creationId xmlns:a16="http://schemas.microsoft.com/office/drawing/2014/main" id="{BE82FD8C-44F0-714C-8093-365B6049D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8" name="Oval 239">
              <a:extLst>
                <a:ext uri="{FF2B5EF4-FFF2-40B4-BE49-F238E27FC236}">
                  <a16:creationId xmlns:a16="http://schemas.microsoft.com/office/drawing/2014/main" id="{1A56830E-BA41-8C4B-B1EE-9CFB5AE74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text, table, indoor, person&#10;&#10;Description automatically generated">
            <a:extLst>
              <a:ext uri="{FF2B5EF4-FFF2-40B4-BE49-F238E27FC236}">
                <a16:creationId xmlns:a16="http://schemas.microsoft.com/office/drawing/2014/main" id="{00850A7B-96A5-A24C-8D51-128A3AD69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8" r="-3" b="-3"/>
          <a:stretch/>
        </p:blipFill>
        <p:spPr>
          <a:xfrm>
            <a:off x="7534655" y="681645"/>
            <a:ext cx="4002454" cy="54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9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94FF-0D9B-6943-99E1-502A62BC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5066001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3</a:t>
            </a:r>
            <a:r>
              <a:rPr lang="en-US" sz="7200" baseline="30000" dirty="0"/>
              <a:t>rd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1BFA-EF34-A14D-8AFB-B6221D5D1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4614489"/>
            <a:ext cx="9553408" cy="1475177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5000" dirty="0"/>
              <a:t>A Soft Robotic Hand and Arm Controlled with XR Technology</a:t>
            </a:r>
          </a:p>
        </p:txBody>
      </p:sp>
    </p:spTree>
    <p:extLst>
      <p:ext uri="{BB962C8B-B14F-4D97-AF65-F5344CB8AC3E}">
        <p14:creationId xmlns:p14="http://schemas.microsoft.com/office/powerpoint/2010/main" val="237763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94FF-0D9B-6943-99E1-502A62BC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5066001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2</a:t>
            </a:r>
            <a:r>
              <a:rPr lang="en-US" sz="7200" baseline="30000" dirty="0"/>
              <a:t>nd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1BFA-EF34-A14D-8AFB-B6221D5D1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44" y="5728233"/>
            <a:ext cx="9757945" cy="1475177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6500" dirty="0"/>
              <a:t>Center for AI Innovation</a:t>
            </a:r>
          </a:p>
          <a:p>
            <a:pPr marL="0" indent="0">
              <a:buNone/>
            </a:pPr>
            <a:endParaRPr lang="en-US" sz="6500" dirty="0"/>
          </a:p>
        </p:txBody>
      </p:sp>
    </p:spTree>
    <p:extLst>
      <p:ext uri="{BB962C8B-B14F-4D97-AF65-F5344CB8AC3E}">
        <p14:creationId xmlns:p14="http://schemas.microsoft.com/office/powerpoint/2010/main" val="229015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994FF-0D9B-6943-99E1-502A62BC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8791501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/>
              <a:t>1</a:t>
            </a:r>
            <a:r>
              <a:rPr lang="en-US" sz="7200" baseline="30000" dirty="0"/>
              <a:t>st</a:t>
            </a:r>
            <a:r>
              <a:rPr lang="en-US" sz="7200" dirty="0"/>
              <a:t>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1BFA-EF34-A14D-8AFB-B6221D5D1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4573817"/>
            <a:ext cx="8791501" cy="1475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6500" dirty="0"/>
              <a:t>Lassi Illini-Sat-0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5BEF7CB-BB00-3345-8542-8F0FAFE1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E633967-4EB4-9A43-9984-7E0C7DCE8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24">
              <a:extLst>
                <a:ext uri="{FF2B5EF4-FFF2-40B4-BE49-F238E27FC236}">
                  <a16:creationId xmlns:a16="http://schemas.microsoft.com/office/drawing/2014/main" id="{80BB32CE-B79D-9449-AEBB-EC9F56A9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4" name="Freeform 25">
              <a:extLst>
                <a:ext uri="{FF2B5EF4-FFF2-40B4-BE49-F238E27FC236}">
                  <a16:creationId xmlns:a16="http://schemas.microsoft.com/office/drawing/2014/main" id="{AFE8EC8C-9217-6E47-ACFA-7B2148F1B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Freeform 26">
              <a:extLst>
                <a:ext uri="{FF2B5EF4-FFF2-40B4-BE49-F238E27FC236}">
                  <a16:creationId xmlns:a16="http://schemas.microsoft.com/office/drawing/2014/main" id="{8BEA612E-5CC4-DA4D-8A68-059864439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6" name="Freeform 27">
              <a:extLst>
                <a:ext uri="{FF2B5EF4-FFF2-40B4-BE49-F238E27FC236}">
                  <a16:creationId xmlns:a16="http://schemas.microsoft.com/office/drawing/2014/main" id="{59DC8CDB-7B92-E848-AA26-43105184E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876EC8B8-C9EB-A84A-858B-ADF81A5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078C5DEE-08C1-D546-BF9B-933B8419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FA42EBE-8F86-FE44-BF12-AE5F7C9C1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671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8462550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219</Words>
  <Application>Microsoft Macintosh PowerPoint</Application>
  <PresentationFormat>Widescreen</PresentationFormat>
  <Paragraphs>68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Neue Haas Grotesk Text Pro</vt:lpstr>
      <vt:lpstr>PunchcardVTI</vt:lpstr>
      <vt:lpstr>Awards Ceremony</vt:lpstr>
      <vt:lpstr>Startup Showcase</vt:lpstr>
      <vt:lpstr>Winner</vt:lpstr>
      <vt:lpstr>EOH 2022:  Power of Us</vt:lpstr>
      <vt:lpstr>Awards Category</vt:lpstr>
      <vt:lpstr>Outstanding Undergraduate Research </vt:lpstr>
      <vt:lpstr>3rd Place</vt:lpstr>
      <vt:lpstr>2nd Place</vt:lpstr>
      <vt:lpstr>1st Place</vt:lpstr>
      <vt:lpstr>Outstanding Freshman Exhibit</vt:lpstr>
      <vt:lpstr>3rd Place</vt:lpstr>
      <vt:lpstr>2nd Place</vt:lpstr>
      <vt:lpstr>1st Place</vt:lpstr>
      <vt:lpstr>Power of Us</vt:lpstr>
      <vt:lpstr>3rd Place</vt:lpstr>
      <vt:lpstr>2nd Place</vt:lpstr>
      <vt:lpstr>1st Place</vt:lpstr>
      <vt:lpstr>Outstanding RSO Exhibit</vt:lpstr>
      <vt:lpstr>3rd Place</vt:lpstr>
      <vt:lpstr>2nd Place</vt:lpstr>
      <vt:lpstr>1st Place</vt:lpstr>
      <vt:lpstr>Most Engaging</vt:lpstr>
      <vt:lpstr>3rd Place</vt:lpstr>
      <vt:lpstr>2nd Place</vt:lpstr>
      <vt:lpstr>1st Place</vt:lpstr>
      <vt:lpstr>The Spirit of Innovation</vt:lpstr>
      <vt:lpstr>3rd Place</vt:lpstr>
      <vt:lpstr>2nd Place</vt:lpstr>
      <vt:lpstr>1st Place</vt:lpstr>
      <vt:lpstr>Outstanding Tech Exhibit</vt:lpstr>
      <vt:lpstr>3rd Place</vt:lpstr>
      <vt:lpstr>2nd Place</vt:lpstr>
      <vt:lpstr>1st Place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Awards Ceremony</dc:title>
  <dc:creator>Ramesh, Rohini Elina</dc:creator>
  <cp:lastModifiedBy>Ramesh, Rohini Elina</cp:lastModifiedBy>
  <cp:revision>5</cp:revision>
  <dcterms:created xsi:type="dcterms:W3CDTF">2022-04-09T13:40:15Z</dcterms:created>
  <dcterms:modified xsi:type="dcterms:W3CDTF">2022-04-09T20:45:38Z</dcterms:modified>
</cp:coreProperties>
</file>